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3" r:id="rId1"/>
  </p:sldMasterIdLst>
  <p:notesMasterIdLst>
    <p:notesMasterId r:id="rId16"/>
  </p:notesMasterIdLst>
  <p:sldIdLst>
    <p:sldId id="256" r:id="rId2"/>
    <p:sldId id="264" r:id="rId3"/>
    <p:sldId id="257" r:id="rId4"/>
    <p:sldId id="268" r:id="rId5"/>
    <p:sldId id="259" r:id="rId6"/>
    <p:sldId id="260" r:id="rId7"/>
    <p:sldId id="269" r:id="rId8"/>
    <p:sldId id="270" r:id="rId9"/>
    <p:sldId id="261" r:id="rId10"/>
    <p:sldId id="262" r:id="rId11"/>
    <p:sldId id="265" r:id="rId12"/>
    <p:sldId id="258" r:id="rId13"/>
    <p:sldId id="266" r:id="rId14"/>
    <p:sldId id="267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1" autoAdjust="0"/>
    <p:restoredTop sz="88081" autoAdjust="0"/>
  </p:normalViewPr>
  <p:slideViewPr>
    <p:cSldViewPr snapToGrid="0" snapToObjects="1">
      <p:cViewPr varScale="1">
        <p:scale>
          <a:sx n="122" d="100"/>
          <a:sy n="122" d="100"/>
        </p:scale>
        <p:origin x="-76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0563C-3153-D143-97E0-6DB0959F8EFD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A0ACC-DC6D-924F-B11B-5C914A4FE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3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SEE INITIAL</a:t>
            </a:r>
            <a:r>
              <a:rPr lang="en-US" baseline="0" smtClean="0"/>
              <a:t> PRESENTATION TO CLUB MEMBERS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4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Been around for ten years</a:t>
            </a:r>
          </a:p>
          <a:p>
            <a:r>
              <a:rPr lang="en-US" dirty="0" smtClean="0"/>
              <a:t>Looking</a:t>
            </a:r>
            <a:r>
              <a:rPr lang="en-US" baseline="0" dirty="0" smtClean="0"/>
              <a:t> for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is FRC Competition</a:t>
            </a:r>
          </a:p>
          <a:p>
            <a:r>
              <a:rPr lang="en-US" baseline="0" dirty="0" smtClean="0"/>
              <a:t>FRC open to people who have been in Robotics Club for one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76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skills you</a:t>
            </a:r>
            <a:r>
              <a:rPr lang="en-US" baseline="0" dirty="0" smtClean="0"/>
              <a:t> will use in VEX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99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</a:t>
            </a:r>
            <a:r>
              <a:rPr lang="en-US" baseline="0" dirty="0" smtClean="0"/>
              <a:t> FRC </a:t>
            </a:r>
            <a:r>
              <a:rPr lang="en-US" baseline="0" smtClean="0"/>
              <a:t>competition 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6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Really</a:t>
            </a:r>
            <a:r>
              <a:rPr lang="en-US" baseline="0" dirty="0" smtClean="0"/>
              <a:t> hype everything up</a:t>
            </a:r>
          </a:p>
          <a:p>
            <a:r>
              <a:rPr lang="en-US" baseline="0" dirty="0" smtClean="0"/>
              <a:t>don’t really need any outside studying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0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4C5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5900" y="759981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59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3pPr>
            <a:lvl4pPr lvl="3" algn="ctr" rtl="0">
              <a:spcBef>
                <a:spcPts val="0"/>
              </a:spcBef>
              <a:buSzPct val="100000"/>
              <a:buNone/>
              <a:defRPr sz="1800" b="1"/>
            </a:lvl4pPr>
            <a:lvl5pPr lvl="4" algn="ctr" rtl="0">
              <a:spcBef>
                <a:spcPts val="0"/>
              </a:spcBef>
              <a:buSzPct val="100000"/>
              <a:buNone/>
              <a:defRPr sz="1800" b="1"/>
            </a:lvl5pPr>
            <a:lvl6pPr lvl="5" algn="ctr" rtl="0">
              <a:spcBef>
                <a:spcPts val="0"/>
              </a:spcBef>
              <a:buSzPct val="100000"/>
              <a:buNone/>
              <a:defRPr sz="1800" b="1"/>
            </a:lvl6pPr>
            <a:lvl7pPr lvl="6" algn="ctr" rtl="0">
              <a:spcBef>
                <a:spcPts val="0"/>
              </a:spcBef>
              <a:buSzPct val="100000"/>
              <a:buNone/>
              <a:defRPr sz="1800" b="1"/>
            </a:lvl7pPr>
            <a:lvl8pPr lvl="7" algn="ctr" rtl="0">
              <a:spcBef>
                <a:spcPts val="0"/>
              </a:spcBef>
              <a:buSzPct val="100000"/>
              <a:buNone/>
              <a:defRPr sz="1800" b="1"/>
            </a:lvl8pPr>
            <a:lvl9pPr lvl="8" algn="ctr" rtl="0">
              <a:spcBef>
                <a:spcPts val="0"/>
              </a:spcBef>
              <a:buSzPct val="100000"/>
              <a:buNone/>
              <a:defRPr sz="1800" b="1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6024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1" name="Shape 21"/>
          <p:cNvSpPr/>
          <p:nvPr/>
        </p:nvSpPr>
        <p:spPr>
          <a:xfrm>
            <a:off x="0" y="1580112"/>
            <a:ext cx="9144000" cy="3341667"/>
          </a:xfrm>
          <a:custGeom>
            <a:avLst/>
            <a:gdLst/>
            <a:ahLst/>
            <a:cxnLst/>
            <a:rect l="0" t="0" r="0" b="0"/>
            <a:pathLst>
              <a:path w="365760" h="110982" extrusionOk="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5900" y="410541"/>
            <a:ext cx="9144151" cy="4453148"/>
          </a:xfrm>
          <a:custGeom>
            <a:avLst/>
            <a:gdLst/>
            <a:ahLst/>
            <a:cxnLst/>
            <a:rect l="0" t="0" r="0" b="0"/>
            <a:pathLst>
              <a:path w="365036" h="147896" extrusionOk="0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833775" y="2314200"/>
            <a:ext cx="5476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b="1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3593400" y="10861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</a:p>
        </p:txBody>
      </p:sp>
      <p:sp>
        <p:nvSpPr>
          <p:cNvPr id="25" name="Shape 25"/>
          <p:cNvSpPr/>
          <p:nvPr/>
        </p:nvSpPr>
        <p:spPr>
          <a:xfrm>
            <a:off x="4179900" y="1041875"/>
            <a:ext cx="784200" cy="784200"/>
          </a:xfrm>
          <a:prstGeom prst="diamond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28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3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8" name="Shape 3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9" name="Shape 3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0" name="Shape 4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1" name="Shape 4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2" name="Shape 4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3" name="Shape 4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679179" y="1495850"/>
            <a:ext cx="3560099" cy="342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6" name="Shape 6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x="-6025" y="1"/>
            <a:ext cx="4445394" cy="1085643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6375475" y="4745746"/>
            <a:ext cx="2548913" cy="400879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7341180" y="4767304"/>
            <a:ext cx="1821095" cy="395810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8340717" y="4204075"/>
            <a:ext cx="818444" cy="959060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" name="Parallelogram 3"/>
          <p:cNvSpPr/>
          <p:nvPr userDrawn="1"/>
        </p:nvSpPr>
        <p:spPr>
          <a:xfrm flipH="1">
            <a:off x="-237614" y="4594830"/>
            <a:ext cx="2736645" cy="548670"/>
          </a:xfrm>
          <a:prstGeom prst="parallelogram">
            <a:avLst>
              <a:gd name="adj" fmla="val 1156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pic>
        <p:nvPicPr>
          <p:cNvPr id="3" name="Picture 2" descr="Potatoes Logo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94830"/>
            <a:ext cx="2414150" cy="54867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80" r:id="rId6"/>
    <p:sldLayoutId id="2147483981" r:id="rId7"/>
  </p:sldLayoutIdLst>
  <p:transition xmlns:p14="http://schemas.microsoft.com/office/powerpoint/2010/main">
    <p:blinds dir="vert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9025" y="2005489"/>
            <a:ext cx="5705999" cy="1159799"/>
          </a:xfrm>
        </p:spPr>
        <p:txBody>
          <a:bodyPr/>
          <a:lstStyle/>
          <a:p>
            <a:r>
              <a:rPr lang="en-US" dirty="0" smtClean="0"/>
              <a:t>E.S.H.S. Robotics Club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1227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94918" y="1123325"/>
            <a:ext cx="3606731" cy="3511158"/>
          </a:xfrm>
        </p:spPr>
        <p:txBody>
          <a:bodyPr/>
          <a:lstStyle/>
          <a:p>
            <a:r>
              <a:rPr lang="en-US" sz="2150" u="sng" dirty="0" err="1" smtClean="0"/>
              <a:t>RobotC</a:t>
            </a:r>
            <a:r>
              <a:rPr lang="en-US" sz="2150" dirty="0" smtClean="0"/>
              <a:t> is a programming language that your robot will mindlessly </a:t>
            </a:r>
            <a:r>
              <a:rPr lang="en-US" sz="2150" u="sng" dirty="0" smtClean="0"/>
              <a:t>obey</a:t>
            </a:r>
          </a:p>
          <a:p>
            <a:r>
              <a:rPr lang="en-US" sz="2150" dirty="0" smtClean="0"/>
              <a:t>Create 3D Models by using Autodesk Inventor</a:t>
            </a:r>
          </a:p>
          <a:p>
            <a:r>
              <a:rPr lang="en-US" sz="2150" dirty="0" smtClean="0"/>
              <a:t>Learn robotics </a:t>
            </a:r>
            <a:r>
              <a:rPr lang="en-US" sz="2150" u="sng" dirty="0" smtClean="0"/>
              <a:t>easily</a:t>
            </a:r>
            <a:r>
              <a:rPr lang="en-US" sz="2150" dirty="0" smtClean="0"/>
              <a:t> with our comprehensive &amp; interactive slides w/ </a:t>
            </a:r>
            <a:r>
              <a:rPr lang="en-US" sz="2150" u="sng" dirty="0" err="1" smtClean="0"/>
              <a:t>Kahoot</a:t>
            </a:r>
            <a:r>
              <a:rPr lang="en-US" sz="2150" dirty="0" smtClean="0"/>
              <a:t> competitions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2577" y="4246660"/>
            <a:ext cx="896840" cy="896840"/>
          </a:xfrm>
          <a:prstGeom prst="rect">
            <a:avLst/>
          </a:prstGeom>
        </p:spPr>
      </p:pic>
      <p:pic>
        <p:nvPicPr>
          <p:cNvPr id="5" name="Picture 4" descr="Screen Shot 2017-07-23 at 10.14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650" y="2478451"/>
            <a:ext cx="4742350" cy="2665049"/>
          </a:xfrm>
          <a:prstGeom prst="rect">
            <a:avLst/>
          </a:prstGeom>
        </p:spPr>
      </p:pic>
      <p:pic>
        <p:nvPicPr>
          <p:cNvPr id="6" name="Picture 5" descr="Screen Shot 2017-07-23 at 10.15.5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649" y="0"/>
            <a:ext cx="4742351" cy="2675977"/>
          </a:xfrm>
          <a:prstGeom prst="rect">
            <a:avLst/>
          </a:prstGeom>
        </p:spPr>
      </p:pic>
      <p:sp>
        <p:nvSpPr>
          <p:cNvPr id="8" name="Shape 59"/>
          <p:cNvSpPr/>
          <p:nvPr/>
        </p:nvSpPr>
        <p:spPr>
          <a:xfrm>
            <a:off x="2126543" y="398400"/>
            <a:ext cx="593196" cy="6237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784" y="7228"/>
                </a:moveTo>
                <a:cubicBezTo>
                  <a:pt x="104050" y="0"/>
                  <a:pt x="90379" y="361"/>
                  <a:pt x="82025" y="8674"/>
                </a:cubicBezTo>
                <a:cubicBezTo>
                  <a:pt x="8354" y="78433"/>
                  <a:pt x="8354" y="78433"/>
                  <a:pt x="8354" y="78433"/>
                </a:cubicBezTo>
                <a:cubicBezTo>
                  <a:pt x="10253" y="84578"/>
                  <a:pt x="10253" y="84578"/>
                  <a:pt x="10253" y="84578"/>
                </a:cubicBezTo>
                <a:cubicBezTo>
                  <a:pt x="0" y="93975"/>
                  <a:pt x="0" y="93975"/>
                  <a:pt x="0" y="93975"/>
                </a:cubicBezTo>
                <a:cubicBezTo>
                  <a:pt x="9113" y="119999"/>
                  <a:pt x="9113" y="119999"/>
                  <a:pt x="9113" y="119999"/>
                </a:cubicBezTo>
                <a:cubicBezTo>
                  <a:pt x="28101" y="101566"/>
                  <a:pt x="28101" y="101566"/>
                  <a:pt x="28101" y="101566"/>
                </a:cubicBezTo>
                <a:cubicBezTo>
                  <a:pt x="34556" y="103373"/>
                  <a:pt x="34556" y="103373"/>
                  <a:pt x="34556" y="103373"/>
                </a:cubicBezTo>
                <a:cubicBezTo>
                  <a:pt x="88101" y="52048"/>
                  <a:pt x="88101" y="52048"/>
                  <a:pt x="88101" y="52048"/>
                </a:cubicBezTo>
                <a:cubicBezTo>
                  <a:pt x="92658" y="47710"/>
                  <a:pt x="97974" y="44457"/>
                  <a:pt x="103670" y="43012"/>
                </a:cubicBezTo>
                <a:cubicBezTo>
                  <a:pt x="107468" y="41927"/>
                  <a:pt x="110506" y="40481"/>
                  <a:pt x="113164" y="37590"/>
                </a:cubicBezTo>
                <a:cubicBezTo>
                  <a:pt x="113924" y="36867"/>
                  <a:pt x="114683" y="36144"/>
                  <a:pt x="115443" y="35421"/>
                </a:cubicBezTo>
                <a:cubicBezTo>
                  <a:pt x="115443" y="35421"/>
                  <a:pt x="115822" y="35060"/>
                  <a:pt x="115822" y="35060"/>
                </a:cubicBezTo>
                <a:cubicBezTo>
                  <a:pt x="118481" y="31445"/>
                  <a:pt x="120000" y="27108"/>
                  <a:pt x="120000" y="22409"/>
                </a:cubicBezTo>
                <a:cubicBezTo>
                  <a:pt x="120000" y="16626"/>
                  <a:pt x="117341" y="11204"/>
                  <a:pt x="112784" y="7228"/>
                </a:cubicBezTo>
                <a:close/>
                <a:moveTo>
                  <a:pt x="11392" y="112048"/>
                </a:moveTo>
                <a:cubicBezTo>
                  <a:pt x="5316" y="95421"/>
                  <a:pt x="5316" y="95421"/>
                  <a:pt x="5316" y="95421"/>
                </a:cubicBezTo>
                <a:cubicBezTo>
                  <a:pt x="11392" y="89638"/>
                  <a:pt x="11392" y="89638"/>
                  <a:pt x="11392" y="89638"/>
                </a:cubicBezTo>
                <a:cubicBezTo>
                  <a:pt x="14050" y="98313"/>
                  <a:pt x="14050" y="98313"/>
                  <a:pt x="14050" y="98313"/>
                </a:cubicBezTo>
                <a:cubicBezTo>
                  <a:pt x="23164" y="100481"/>
                  <a:pt x="23164" y="100481"/>
                  <a:pt x="23164" y="100481"/>
                </a:cubicBezTo>
                <a:lnTo>
                  <a:pt x="11392" y="112048"/>
                </a:lnTo>
                <a:close/>
                <a:moveTo>
                  <a:pt x="110126" y="35060"/>
                </a:moveTo>
                <a:cubicBezTo>
                  <a:pt x="108227" y="36867"/>
                  <a:pt x="105569" y="38313"/>
                  <a:pt x="102531" y="39036"/>
                </a:cubicBezTo>
                <a:cubicBezTo>
                  <a:pt x="96455" y="40481"/>
                  <a:pt x="90379" y="44096"/>
                  <a:pt x="85063" y="49156"/>
                </a:cubicBezTo>
                <a:cubicBezTo>
                  <a:pt x="33417" y="98313"/>
                  <a:pt x="33417" y="98313"/>
                  <a:pt x="33417" y="98313"/>
                </a:cubicBezTo>
                <a:cubicBezTo>
                  <a:pt x="17468" y="94698"/>
                  <a:pt x="17468" y="94698"/>
                  <a:pt x="17468" y="94698"/>
                </a:cubicBezTo>
                <a:cubicBezTo>
                  <a:pt x="13670" y="79518"/>
                  <a:pt x="13670" y="79518"/>
                  <a:pt x="13670" y="79518"/>
                </a:cubicBezTo>
                <a:cubicBezTo>
                  <a:pt x="85063" y="11566"/>
                  <a:pt x="85063" y="11566"/>
                  <a:pt x="85063" y="11566"/>
                </a:cubicBezTo>
                <a:cubicBezTo>
                  <a:pt x="85443" y="11204"/>
                  <a:pt x="85822" y="10843"/>
                  <a:pt x="86202" y="10481"/>
                </a:cubicBezTo>
                <a:cubicBezTo>
                  <a:pt x="91139" y="15542"/>
                  <a:pt x="91139" y="15542"/>
                  <a:pt x="91139" y="15542"/>
                </a:cubicBezTo>
                <a:cubicBezTo>
                  <a:pt x="81645" y="24578"/>
                  <a:pt x="81645" y="24578"/>
                  <a:pt x="81645" y="24578"/>
                </a:cubicBezTo>
                <a:cubicBezTo>
                  <a:pt x="79746" y="23132"/>
                  <a:pt x="76708" y="23132"/>
                  <a:pt x="74810" y="24939"/>
                </a:cubicBezTo>
                <a:cubicBezTo>
                  <a:pt x="71012" y="28554"/>
                  <a:pt x="71012" y="28554"/>
                  <a:pt x="71012" y="28554"/>
                </a:cubicBezTo>
                <a:cubicBezTo>
                  <a:pt x="67974" y="31807"/>
                  <a:pt x="67974" y="31807"/>
                  <a:pt x="67974" y="31807"/>
                </a:cubicBezTo>
                <a:cubicBezTo>
                  <a:pt x="58860" y="40120"/>
                  <a:pt x="58860" y="40120"/>
                  <a:pt x="58860" y="40120"/>
                </a:cubicBezTo>
                <a:cubicBezTo>
                  <a:pt x="56962" y="41927"/>
                  <a:pt x="56962" y="44819"/>
                  <a:pt x="58481" y="46626"/>
                </a:cubicBezTo>
                <a:cubicBezTo>
                  <a:pt x="25822" y="77710"/>
                  <a:pt x="25822" y="77710"/>
                  <a:pt x="25822" y="77710"/>
                </a:cubicBezTo>
                <a:cubicBezTo>
                  <a:pt x="35316" y="86746"/>
                  <a:pt x="35316" y="86746"/>
                  <a:pt x="35316" y="86746"/>
                </a:cubicBezTo>
                <a:cubicBezTo>
                  <a:pt x="67594" y="55662"/>
                  <a:pt x="67594" y="55662"/>
                  <a:pt x="67594" y="55662"/>
                </a:cubicBezTo>
                <a:cubicBezTo>
                  <a:pt x="69873" y="57108"/>
                  <a:pt x="72911" y="57108"/>
                  <a:pt x="74430" y="55301"/>
                </a:cubicBezTo>
                <a:cubicBezTo>
                  <a:pt x="83544" y="46987"/>
                  <a:pt x="83544" y="46987"/>
                  <a:pt x="83544" y="46987"/>
                </a:cubicBezTo>
                <a:cubicBezTo>
                  <a:pt x="86582" y="43734"/>
                  <a:pt x="86582" y="43734"/>
                  <a:pt x="86582" y="43734"/>
                </a:cubicBezTo>
                <a:cubicBezTo>
                  <a:pt x="90379" y="40120"/>
                  <a:pt x="90379" y="40120"/>
                  <a:pt x="90379" y="40120"/>
                </a:cubicBezTo>
                <a:cubicBezTo>
                  <a:pt x="92278" y="38313"/>
                  <a:pt x="92658" y="35421"/>
                  <a:pt x="91139" y="33614"/>
                </a:cubicBezTo>
                <a:cubicBezTo>
                  <a:pt x="100632" y="24578"/>
                  <a:pt x="100632" y="24578"/>
                  <a:pt x="100632" y="24578"/>
                </a:cubicBezTo>
                <a:cubicBezTo>
                  <a:pt x="110886" y="34337"/>
                  <a:pt x="110886" y="34337"/>
                  <a:pt x="110886" y="34337"/>
                </a:cubicBezTo>
                <a:cubicBezTo>
                  <a:pt x="110506" y="34698"/>
                  <a:pt x="110126" y="34698"/>
                  <a:pt x="110126" y="35060"/>
                </a:cubicBezTo>
                <a:close/>
                <a:moveTo>
                  <a:pt x="94556" y="18433"/>
                </a:moveTo>
                <a:cubicBezTo>
                  <a:pt x="97594" y="21325"/>
                  <a:pt x="97594" y="21325"/>
                  <a:pt x="97594" y="21325"/>
                </a:cubicBezTo>
                <a:cubicBezTo>
                  <a:pt x="92658" y="26024"/>
                  <a:pt x="92658" y="26024"/>
                  <a:pt x="92658" y="26024"/>
                </a:cubicBezTo>
                <a:cubicBezTo>
                  <a:pt x="91139" y="22048"/>
                  <a:pt x="91139" y="22048"/>
                  <a:pt x="91139" y="22048"/>
                </a:cubicBezTo>
                <a:lnTo>
                  <a:pt x="94556" y="18433"/>
                </a:lnTo>
                <a:close/>
                <a:moveTo>
                  <a:pt x="62278" y="44457"/>
                </a:moveTo>
                <a:cubicBezTo>
                  <a:pt x="61898" y="44096"/>
                  <a:pt x="61898" y="43734"/>
                  <a:pt x="62278" y="43373"/>
                </a:cubicBezTo>
                <a:cubicBezTo>
                  <a:pt x="71012" y="34698"/>
                  <a:pt x="71012" y="34698"/>
                  <a:pt x="71012" y="34698"/>
                </a:cubicBezTo>
                <a:cubicBezTo>
                  <a:pt x="80506" y="43373"/>
                  <a:pt x="80506" y="43373"/>
                  <a:pt x="80506" y="43373"/>
                </a:cubicBezTo>
                <a:cubicBezTo>
                  <a:pt x="71392" y="52048"/>
                  <a:pt x="71392" y="52048"/>
                  <a:pt x="71392" y="52048"/>
                </a:cubicBezTo>
                <a:cubicBezTo>
                  <a:pt x="71012" y="52409"/>
                  <a:pt x="70632" y="52409"/>
                  <a:pt x="70253" y="52048"/>
                </a:cubicBezTo>
                <a:lnTo>
                  <a:pt x="62278" y="44457"/>
                </a:lnTo>
                <a:close/>
                <a:moveTo>
                  <a:pt x="64177" y="52771"/>
                </a:moveTo>
                <a:cubicBezTo>
                  <a:pt x="63797" y="53493"/>
                  <a:pt x="63797" y="53493"/>
                  <a:pt x="63797" y="53493"/>
                </a:cubicBezTo>
                <a:cubicBezTo>
                  <a:pt x="63037" y="51686"/>
                  <a:pt x="63037" y="51686"/>
                  <a:pt x="63037" y="51686"/>
                </a:cubicBezTo>
                <a:lnTo>
                  <a:pt x="64177" y="52771"/>
                </a:lnTo>
                <a:close/>
                <a:moveTo>
                  <a:pt x="74430" y="31807"/>
                </a:moveTo>
                <a:cubicBezTo>
                  <a:pt x="78227" y="28192"/>
                  <a:pt x="78227" y="28192"/>
                  <a:pt x="78227" y="28192"/>
                </a:cubicBezTo>
                <a:cubicBezTo>
                  <a:pt x="78607" y="27831"/>
                  <a:pt x="78987" y="27831"/>
                  <a:pt x="79367" y="28192"/>
                </a:cubicBezTo>
                <a:cubicBezTo>
                  <a:pt x="87341" y="35783"/>
                  <a:pt x="87341" y="35783"/>
                  <a:pt x="87341" y="35783"/>
                </a:cubicBezTo>
                <a:cubicBezTo>
                  <a:pt x="87721" y="36144"/>
                  <a:pt x="87721" y="36867"/>
                  <a:pt x="87341" y="36867"/>
                </a:cubicBezTo>
                <a:cubicBezTo>
                  <a:pt x="83544" y="40481"/>
                  <a:pt x="83544" y="40481"/>
                  <a:pt x="83544" y="40481"/>
                </a:cubicBezTo>
                <a:lnTo>
                  <a:pt x="74430" y="31807"/>
                </a:lnTo>
                <a:close/>
                <a:moveTo>
                  <a:pt x="85063" y="27469"/>
                </a:moveTo>
                <a:cubicBezTo>
                  <a:pt x="87341" y="25301"/>
                  <a:pt x="87341" y="25301"/>
                  <a:pt x="87341" y="25301"/>
                </a:cubicBezTo>
                <a:cubicBezTo>
                  <a:pt x="89240" y="29277"/>
                  <a:pt x="89240" y="29277"/>
                  <a:pt x="89240" y="29277"/>
                </a:cubicBezTo>
                <a:cubicBezTo>
                  <a:pt x="88101" y="30361"/>
                  <a:pt x="88101" y="30361"/>
                  <a:pt x="88101" y="30361"/>
                </a:cubicBezTo>
                <a:lnTo>
                  <a:pt x="85063" y="27469"/>
                </a:lnTo>
                <a:close/>
                <a:moveTo>
                  <a:pt x="60000" y="56746"/>
                </a:moveTo>
                <a:cubicBezTo>
                  <a:pt x="55443" y="61084"/>
                  <a:pt x="55443" y="61084"/>
                  <a:pt x="55443" y="61084"/>
                </a:cubicBezTo>
                <a:cubicBezTo>
                  <a:pt x="53924" y="57108"/>
                  <a:pt x="53924" y="57108"/>
                  <a:pt x="53924" y="57108"/>
                </a:cubicBezTo>
                <a:cubicBezTo>
                  <a:pt x="58481" y="52771"/>
                  <a:pt x="58481" y="52771"/>
                  <a:pt x="58481" y="52771"/>
                </a:cubicBezTo>
                <a:lnTo>
                  <a:pt x="60000" y="56746"/>
                </a:lnTo>
                <a:close/>
                <a:moveTo>
                  <a:pt x="52025" y="64337"/>
                </a:moveTo>
                <a:cubicBezTo>
                  <a:pt x="47468" y="68674"/>
                  <a:pt x="47468" y="68674"/>
                  <a:pt x="47468" y="68674"/>
                </a:cubicBezTo>
                <a:cubicBezTo>
                  <a:pt x="45949" y="65060"/>
                  <a:pt x="45949" y="65060"/>
                  <a:pt x="45949" y="65060"/>
                </a:cubicBezTo>
                <a:cubicBezTo>
                  <a:pt x="50506" y="60722"/>
                  <a:pt x="50506" y="60722"/>
                  <a:pt x="50506" y="60722"/>
                </a:cubicBezTo>
                <a:lnTo>
                  <a:pt x="52025" y="64337"/>
                </a:lnTo>
                <a:close/>
                <a:moveTo>
                  <a:pt x="44050" y="72289"/>
                </a:moveTo>
                <a:cubicBezTo>
                  <a:pt x="39493" y="76626"/>
                  <a:pt x="39493" y="76626"/>
                  <a:pt x="39493" y="76626"/>
                </a:cubicBezTo>
                <a:cubicBezTo>
                  <a:pt x="37974" y="72650"/>
                  <a:pt x="37974" y="72650"/>
                  <a:pt x="37974" y="72650"/>
                </a:cubicBezTo>
                <a:cubicBezTo>
                  <a:pt x="42531" y="68313"/>
                  <a:pt x="42531" y="68313"/>
                  <a:pt x="42531" y="68313"/>
                </a:cubicBezTo>
                <a:lnTo>
                  <a:pt x="44050" y="72289"/>
                </a:lnTo>
                <a:close/>
                <a:moveTo>
                  <a:pt x="36075" y="79879"/>
                </a:moveTo>
                <a:cubicBezTo>
                  <a:pt x="35316" y="80602"/>
                  <a:pt x="35316" y="80602"/>
                  <a:pt x="35316" y="80602"/>
                </a:cubicBezTo>
                <a:cubicBezTo>
                  <a:pt x="32278" y="77710"/>
                  <a:pt x="32278" y="77710"/>
                  <a:pt x="32278" y="77710"/>
                </a:cubicBezTo>
                <a:cubicBezTo>
                  <a:pt x="34177" y="75903"/>
                  <a:pt x="34177" y="75903"/>
                  <a:pt x="34177" y="75903"/>
                </a:cubicBezTo>
                <a:lnTo>
                  <a:pt x="36075" y="79879"/>
                </a:lnTo>
                <a:close/>
                <a:moveTo>
                  <a:pt x="113544" y="30361"/>
                </a:moveTo>
                <a:cubicBezTo>
                  <a:pt x="104050" y="20963"/>
                  <a:pt x="104050" y="20963"/>
                  <a:pt x="104050" y="20963"/>
                </a:cubicBezTo>
                <a:cubicBezTo>
                  <a:pt x="102911" y="20240"/>
                  <a:pt x="102911" y="20240"/>
                  <a:pt x="102911" y="20240"/>
                </a:cubicBezTo>
                <a:cubicBezTo>
                  <a:pt x="95696" y="13373"/>
                  <a:pt x="95696" y="13373"/>
                  <a:pt x="95696" y="13373"/>
                </a:cubicBezTo>
                <a:cubicBezTo>
                  <a:pt x="94936" y="12289"/>
                  <a:pt x="94936" y="12289"/>
                  <a:pt x="94936" y="12289"/>
                </a:cubicBezTo>
                <a:cubicBezTo>
                  <a:pt x="90379" y="7951"/>
                  <a:pt x="90379" y="7951"/>
                  <a:pt x="90379" y="7951"/>
                </a:cubicBezTo>
                <a:cubicBezTo>
                  <a:pt x="96455" y="5060"/>
                  <a:pt x="104050" y="5783"/>
                  <a:pt x="109746" y="10481"/>
                </a:cubicBezTo>
                <a:cubicBezTo>
                  <a:pt x="113164" y="13734"/>
                  <a:pt x="115443" y="18072"/>
                  <a:pt x="115443" y="22409"/>
                </a:cubicBezTo>
                <a:cubicBezTo>
                  <a:pt x="115443" y="25301"/>
                  <a:pt x="114683" y="27831"/>
                  <a:pt x="113544" y="30361"/>
                </a:cubicBezTo>
                <a:close/>
                <a:moveTo>
                  <a:pt x="98734" y="34337"/>
                </a:moveTo>
                <a:cubicBezTo>
                  <a:pt x="99873" y="35421"/>
                  <a:pt x="101772" y="35421"/>
                  <a:pt x="102911" y="34337"/>
                </a:cubicBezTo>
                <a:cubicBezTo>
                  <a:pt x="104050" y="33253"/>
                  <a:pt x="104050" y="31445"/>
                  <a:pt x="102911" y="30361"/>
                </a:cubicBezTo>
                <a:cubicBezTo>
                  <a:pt x="101772" y="29277"/>
                  <a:pt x="99873" y="29277"/>
                  <a:pt x="98734" y="30361"/>
                </a:cubicBezTo>
                <a:cubicBezTo>
                  <a:pt x="97594" y="31445"/>
                  <a:pt x="97594" y="33253"/>
                  <a:pt x="98734" y="34337"/>
                </a:cubicBezTo>
                <a:close/>
                <a:moveTo>
                  <a:pt x="72151" y="38313"/>
                </a:moveTo>
                <a:cubicBezTo>
                  <a:pt x="71392" y="37590"/>
                  <a:pt x="70632" y="37590"/>
                  <a:pt x="69873" y="38313"/>
                </a:cubicBezTo>
                <a:cubicBezTo>
                  <a:pt x="65316" y="42650"/>
                  <a:pt x="65316" y="42650"/>
                  <a:pt x="65316" y="42650"/>
                </a:cubicBezTo>
                <a:cubicBezTo>
                  <a:pt x="64556" y="43373"/>
                  <a:pt x="64556" y="44096"/>
                  <a:pt x="65316" y="44819"/>
                </a:cubicBezTo>
                <a:cubicBezTo>
                  <a:pt x="66075" y="45180"/>
                  <a:pt x="66835" y="45180"/>
                  <a:pt x="67594" y="44819"/>
                </a:cubicBezTo>
                <a:cubicBezTo>
                  <a:pt x="72151" y="40120"/>
                  <a:pt x="72151" y="40120"/>
                  <a:pt x="72151" y="40120"/>
                </a:cubicBezTo>
                <a:cubicBezTo>
                  <a:pt x="72911" y="39759"/>
                  <a:pt x="72911" y="38674"/>
                  <a:pt x="72151" y="3831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842029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“On our own, we are marshmallows and dried spaghetti, but </a:t>
            </a:r>
            <a:r>
              <a:rPr lang="en-US" u="sng" dirty="0" smtClean="0"/>
              <a:t>together</a:t>
            </a:r>
            <a:r>
              <a:rPr lang="en-US" dirty="0" smtClean="0"/>
              <a:t> we can become something bigger.”</a:t>
            </a:r>
          </a:p>
          <a:p>
            <a:pPr>
              <a:buNone/>
            </a:pPr>
            <a:r>
              <a:rPr lang="en-US" dirty="0" smtClean="0"/>
              <a:t>- C.B. Cook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5719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88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95" y="-1"/>
            <a:ext cx="3415994" cy="2277329"/>
          </a:xfrm>
          <a:prstGeom prst="rect">
            <a:avLst/>
          </a:prstGeom>
        </p:spPr>
      </p:pic>
      <p:pic>
        <p:nvPicPr>
          <p:cNvPr id="3" name="Picture 2" descr="img_090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856253"/>
            <a:ext cx="3548810" cy="2365873"/>
          </a:xfrm>
          <a:prstGeom prst="rect">
            <a:avLst/>
          </a:prstGeom>
        </p:spPr>
      </p:pic>
      <p:pic>
        <p:nvPicPr>
          <p:cNvPr id="4" name="Picture 3" descr="img_093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293" y="0"/>
            <a:ext cx="3415992" cy="2277328"/>
          </a:xfrm>
          <a:prstGeom prst="rect">
            <a:avLst/>
          </a:prstGeom>
        </p:spPr>
      </p:pic>
      <p:pic>
        <p:nvPicPr>
          <p:cNvPr id="6" name="Picture 5" descr="img_089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700" y="2853309"/>
            <a:ext cx="3497580" cy="233172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9727" y="2220370"/>
            <a:ext cx="8431484" cy="567024"/>
          </a:xfrm>
        </p:spPr>
        <p:txBody>
          <a:bodyPr/>
          <a:lstStyle/>
          <a:p>
            <a:r>
              <a:rPr lang="en-US" sz="3000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Join the </a:t>
            </a:r>
            <a:r>
              <a:rPr lang="en-US" sz="3000" u="sng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vibrant</a:t>
            </a:r>
            <a:r>
              <a:rPr lang="en-US" sz="3000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 E.S.H.S. Robotics community!</a:t>
            </a:r>
            <a:endParaRPr lang="en-US" sz="3000" dirty="0">
              <a:solidFill>
                <a:srgbClr val="002400"/>
              </a:solidFill>
              <a:effectLst>
                <a:glow rad="38100">
                  <a:schemeClr val="bg1">
                    <a:alpha val="75000"/>
                  </a:schemeClr>
                </a:glow>
              </a:effectLst>
            </a:endParaRPr>
          </a:p>
        </p:txBody>
      </p:sp>
      <p:pic>
        <p:nvPicPr>
          <p:cNvPr id="10" name="Picture 9" descr="img_0882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143" y="0"/>
            <a:ext cx="2587625" cy="2283370"/>
          </a:xfrm>
          <a:prstGeom prst="rect">
            <a:avLst/>
          </a:prstGeom>
        </p:spPr>
      </p:pic>
      <p:pic>
        <p:nvPicPr>
          <p:cNvPr id="11" name="Picture 10" descr="image_uploaded_from_ios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60" y="2853309"/>
            <a:ext cx="310896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53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32159"/>
            <a:ext cx="9143999" cy="1885820"/>
          </a:xfrm>
        </p:spPr>
        <p:txBody>
          <a:bodyPr/>
          <a:lstStyle/>
          <a:p>
            <a:r>
              <a:rPr lang="en-US" sz="8000" dirty="0" smtClean="0"/>
              <a:t>Starting </a:t>
            </a:r>
            <a:r>
              <a:rPr lang="en-US" sz="8000" u="sng" dirty="0" smtClean="0"/>
              <a:t>September 7</a:t>
            </a:r>
            <a:r>
              <a:rPr lang="en-US" sz="8000" dirty="0" smtClean="0"/>
              <a:t>, Thursday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406400182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0550"/>
            <a:ext cx="9144000" cy="1159799"/>
          </a:xfrm>
        </p:spPr>
        <p:txBody>
          <a:bodyPr/>
          <a:lstStyle/>
          <a:p>
            <a:r>
              <a:rPr lang="en-US" sz="5400" dirty="0" smtClean="0"/>
              <a:t>STARTING SEPTEMBER 7, THURSDAY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68650"/>
            <a:ext cx="9143999" cy="784799"/>
          </a:xfrm>
        </p:spPr>
        <p:txBody>
          <a:bodyPr/>
          <a:lstStyle/>
          <a:p>
            <a:r>
              <a:rPr lang="en-US" sz="2800" dirty="0" smtClean="0"/>
              <a:t>MEET US IN THE </a:t>
            </a:r>
            <a:r>
              <a:rPr lang="en-US" sz="2800" u="sng" dirty="0" smtClean="0"/>
              <a:t>ENGINEERING LAB AT 4:00 PM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30241139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651" y="1598408"/>
            <a:ext cx="4904640" cy="332729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legendary club that builds high-functional robots through teamwork and companionship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-239433" y="988884"/>
            <a:ext cx="9795934" cy="164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otatoes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8904"/>
            <a:ext cx="9144000" cy="2078182"/>
          </a:xfrm>
          <a:prstGeom prst="rect">
            <a:avLst/>
          </a:prstGeom>
        </p:spPr>
      </p:pic>
      <p:pic>
        <p:nvPicPr>
          <p:cNvPr id="5" name="Picture 4" descr="image_uploaded_from_io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90" y="2628967"/>
            <a:ext cx="3352709" cy="2514532"/>
          </a:xfrm>
          <a:prstGeom prst="rect">
            <a:avLst/>
          </a:prstGeom>
        </p:spPr>
      </p:pic>
      <p:sp>
        <p:nvSpPr>
          <p:cNvPr id="6" name="Shape 71"/>
          <p:cNvSpPr/>
          <p:nvPr/>
        </p:nvSpPr>
        <p:spPr>
          <a:xfrm>
            <a:off x="2919797" y="440231"/>
            <a:ext cx="528707" cy="4517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620" y="34222"/>
                </a:moveTo>
                <a:cubicBezTo>
                  <a:pt x="119620" y="34222"/>
                  <a:pt x="119620" y="34222"/>
                  <a:pt x="119620" y="34222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240" y="33777"/>
                  <a:pt x="119240" y="33777"/>
                  <a:pt x="118860" y="33777"/>
                </a:cubicBezTo>
                <a:cubicBezTo>
                  <a:pt x="118481" y="33333"/>
                  <a:pt x="118101" y="32888"/>
                  <a:pt x="117721" y="32888"/>
                </a:cubicBezTo>
                <a:cubicBezTo>
                  <a:pt x="105569" y="32888"/>
                  <a:pt x="105569" y="32888"/>
                  <a:pt x="105569" y="32888"/>
                </a:cubicBezTo>
                <a:cubicBezTo>
                  <a:pt x="101012" y="25333"/>
                  <a:pt x="101012" y="25333"/>
                  <a:pt x="101012" y="25333"/>
                </a:cubicBezTo>
                <a:cubicBezTo>
                  <a:pt x="105569" y="17777"/>
                  <a:pt x="105569" y="17777"/>
                  <a:pt x="105569" y="17777"/>
                </a:cubicBezTo>
                <a:cubicBezTo>
                  <a:pt x="116202" y="17777"/>
                  <a:pt x="116202" y="17777"/>
                  <a:pt x="116202" y="17777"/>
                </a:cubicBezTo>
                <a:cubicBezTo>
                  <a:pt x="116962" y="17777"/>
                  <a:pt x="117721" y="17333"/>
                  <a:pt x="118481" y="16444"/>
                </a:cubicBezTo>
                <a:cubicBezTo>
                  <a:pt x="118860" y="16000"/>
                  <a:pt x="118860" y="14666"/>
                  <a:pt x="118481" y="13777"/>
                </a:cubicBezTo>
                <a:cubicBezTo>
                  <a:pt x="114683" y="5333"/>
                  <a:pt x="107088" y="0"/>
                  <a:pt x="98734" y="0"/>
                </a:cubicBezTo>
                <a:cubicBezTo>
                  <a:pt x="87341" y="444"/>
                  <a:pt x="78227" y="11111"/>
                  <a:pt x="77848" y="24000"/>
                </a:cubicBezTo>
                <a:cubicBezTo>
                  <a:pt x="77848" y="24444"/>
                  <a:pt x="77848" y="24444"/>
                  <a:pt x="77848" y="24444"/>
                </a:cubicBezTo>
                <a:cubicBezTo>
                  <a:pt x="77468" y="32444"/>
                  <a:pt x="74810" y="40000"/>
                  <a:pt x="70253" y="45333"/>
                </a:cubicBezTo>
                <a:cubicBezTo>
                  <a:pt x="65316" y="50666"/>
                  <a:pt x="65316" y="50666"/>
                  <a:pt x="65316" y="50666"/>
                </a:cubicBezTo>
                <a:cubicBezTo>
                  <a:pt x="60759" y="47111"/>
                  <a:pt x="60759" y="47111"/>
                  <a:pt x="60759" y="47111"/>
                </a:cubicBezTo>
                <a:cubicBezTo>
                  <a:pt x="40632" y="23111"/>
                  <a:pt x="40632" y="23111"/>
                  <a:pt x="40632" y="23111"/>
                </a:cubicBezTo>
                <a:cubicBezTo>
                  <a:pt x="41012" y="23111"/>
                  <a:pt x="41012" y="23111"/>
                  <a:pt x="41012" y="23111"/>
                </a:cubicBezTo>
                <a:cubicBezTo>
                  <a:pt x="43291" y="20000"/>
                  <a:pt x="43291" y="20000"/>
                  <a:pt x="43291" y="20000"/>
                </a:cubicBezTo>
                <a:cubicBezTo>
                  <a:pt x="47468" y="15111"/>
                  <a:pt x="49367" y="15111"/>
                  <a:pt x="54303" y="15111"/>
                </a:cubicBezTo>
                <a:cubicBezTo>
                  <a:pt x="55443" y="15111"/>
                  <a:pt x="56582" y="15111"/>
                  <a:pt x="57721" y="15111"/>
                </a:cubicBezTo>
                <a:cubicBezTo>
                  <a:pt x="59240" y="15111"/>
                  <a:pt x="60759" y="13777"/>
                  <a:pt x="61518" y="12000"/>
                </a:cubicBezTo>
                <a:cubicBezTo>
                  <a:pt x="62278" y="9333"/>
                  <a:pt x="62278" y="9333"/>
                  <a:pt x="62278" y="9333"/>
                </a:cubicBezTo>
                <a:cubicBezTo>
                  <a:pt x="62278" y="8000"/>
                  <a:pt x="62278" y="6666"/>
                  <a:pt x="61898" y="5777"/>
                </a:cubicBezTo>
                <a:cubicBezTo>
                  <a:pt x="61518" y="4444"/>
                  <a:pt x="60379" y="3555"/>
                  <a:pt x="59240" y="3555"/>
                </a:cubicBezTo>
                <a:cubicBezTo>
                  <a:pt x="50886" y="888"/>
                  <a:pt x="41392" y="1777"/>
                  <a:pt x="33417" y="6666"/>
                </a:cubicBezTo>
                <a:cubicBezTo>
                  <a:pt x="28481" y="7111"/>
                  <a:pt x="28481" y="7111"/>
                  <a:pt x="28481" y="7111"/>
                </a:cubicBezTo>
                <a:cubicBezTo>
                  <a:pt x="26582" y="8888"/>
                  <a:pt x="26582" y="8888"/>
                  <a:pt x="26582" y="8888"/>
                </a:cubicBezTo>
                <a:cubicBezTo>
                  <a:pt x="25822" y="8000"/>
                  <a:pt x="24303" y="8000"/>
                  <a:pt x="23544" y="8888"/>
                </a:cubicBezTo>
                <a:cubicBezTo>
                  <a:pt x="18607" y="15111"/>
                  <a:pt x="18607" y="15111"/>
                  <a:pt x="18607" y="15111"/>
                </a:cubicBezTo>
                <a:cubicBezTo>
                  <a:pt x="17848" y="16000"/>
                  <a:pt x="17848" y="17333"/>
                  <a:pt x="18607" y="18222"/>
                </a:cubicBezTo>
                <a:cubicBezTo>
                  <a:pt x="13291" y="24444"/>
                  <a:pt x="13291" y="24444"/>
                  <a:pt x="13291" y="24444"/>
                </a:cubicBezTo>
                <a:cubicBezTo>
                  <a:pt x="12531" y="25333"/>
                  <a:pt x="12151" y="26666"/>
                  <a:pt x="12151" y="27555"/>
                </a:cubicBezTo>
                <a:cubicBezTo>
                  <a:pt x="12151" y="28444"/>
                  <a:pt x="12151" y="29333"/>
                  <a:pt x="12911" y="29777"/>
                </a:cubicBezTo>
                <a:cubicBezTo>
                  <a:pt x="11392" y="31555"/>
                  <a:pt x="11392" y="31555"/>
                  <a:pt x="11392" y="31555"/>
                </a:cubicBezTo>
                <a:cubicBezTo>
                  <a:pt x="8734" y="28888"/>
                  <a:pt x="5316" y="28888"/>
                  <a:pt x="2658" y="31111"/>
                </a:cubicBezTo>
                <a:cubicBezTo>
                  <a:pt x="1518" y="32444"/>
                  <a:pt x="379" y="34666"/>
                  <a:pt x="379" y="36444"/>
                </a:cubicBezTo>
                <a:cubicBezTo>
                  <a:pt x="0" y="38666"/>
                  <a:pt x="759" y="40888"/>
                  <a:pt x="2278" y="42222"/>
                </a:cubicBezTo>
                <a:cubicBezTo>
                  <a:pt x="11012" y="52444"/>
                  <a:pt x="11012" y="52444"/>
                  <a:pt x="11012" y="52444"/>
                </a:cubicBezTo>
                <a:cubicBezTo>
                  <a:pt x="12151" y="54222"/>
                  <a:pt x="13670" y="55111"/>
                  <a:pt x="15569" y="55111"/>
                </a:cubicBezTo>
                <a:cubicBezTo>
                  <a:pt x="15569" y="55111"/>
                  <a:pt x="15569" y="55111"/>
                  <a:pt x="15949" y="55111"/>
                </a:cubicBezTo>
                <a:cubicBezTo>
                  <a:pt x="17468" y="54666"/>
                  <a:pt x="19367" y="53777"/>
                  <a:pt x="20506" y="52000"/>
                </a:cubicBezTo>
                <a:cubicBezTo>
                  <a:pt x="22405" y="49333"/>
                  <a:pt x="22405" y="44888"/>
                  <a:pt x="20126" y="42222"/>
                </a:cubicBezTo>
                <a:cubicBezTo>
                  <a:pt x="21645" y="40444"/>
                  <a:pt x="21645" y="40444"/>
                  <a:pt x="21645" y="40444"/>
                </a:cubicBezTo>
                <a:cubicBezTo>
                  <a:pt x="22405" y="40888"/>
                  <a:pt x="22784" y="40888"/>
                  <a:pt x="23544" y="40888"/>
                </a:cubicBezTo>
                <a:cubicBezTo>
                  <a:pt x="24683" y="40888"/>
                  <a:pt x="25443" y="40444"/>
                  <a:pt x="26202" y="39555"/>
                </a:cubicBezTo>
                <a:cubicBezTo>
                  <a:pt x="30000" y="35555"/>
                  <a:pt x="30000" y="35555"/>
                  <a:pt x="30000" y="35555"/>
                </a:cubicBezTo>
                <a:cubicBezTo>
                  <a:pt x="50126" y="59111"/>
                  <a:pt x="50126" y="59111"/>
                  <a:pt x="50126" y="59111"/>
                </a:cubicBezTo>
                <a:cubicBezTo>
                  <a:pt x="51265" y="61777"/>
                  <a:pt x="51265" y="61777"/>
                  <a:pt x="51265" y="61777"/>
                </a:cubicBezTo>
                <a:cubicBezTo>
                  <a:pt x="51645" y="63111"/>
                  <a:pt x="52025" y="64000"/>
                  <a:pt x="52784" y="65333"/>
                </a:cubicBezTo>
                <a:cubicBezTo>
                  <a:pt x="25443" y="97333"/>
                  <a:pt x="25443" y="97333"/>
                  <a:pt x="25443" y="97333"/>
                </a:cubicBezTo>
                <a:cubicBezTo>
                  <a:pt x="21265" y="102222"/>
                  <a:pt x="21265" y="110222"/>
                  <a:pt x="25443" y="115555"/>
                </a:cubicBezTo>
                <a:cubicBezTo>
                  <a:pt x="27341" y="117777"/>
                  <a:pt x="30379" y="119111"/>
                  <a:pt x="33037" y="119111"/>
                </a:cubicBezTo>
                <a:cubicBezTo>
                  <a:pt x="35696" y="119111"/>
                  <a:pt x="38354" y="117777"/>
                  <a:pt x="40632" y="115555"/>
                </a:cubicBezTo>
                <a:cubicBezTo>
                  <a:pt x="65316" y="86666"/>
                  <a:pt x="65316" y="86666"/>
                  <a:pt x="65316" y="86666"/>
                </a:cubicBezTo>
                <a:cubicBezTo>
                  <a:pt x="66455" y="88000"/>
                  <a:pt x="67594" y="89333"/>
                  <a:pt x="68734" y="90666"/>
                </a:cubicBezTo>
                <a:cubicBezTo>
                  <a:pt x="69113" y="91111"/>
                  <a:pt x="69113" y="91111"/>
                  <a:pt x="69113" y="91111"/>
                </a:cubicBezTo>
                <a:cubicBezTo>
                  <a:pt x="77848" y="97777"/>
                  <a:pt x="85063" y="106666"/>
                  <a:pt x="91139" y="116444"/>
                </a:cubicBezTo>
                <a:cubicBezTo>
                  <a:pt x="92658" y="118666"/>
                  <a:pt x="94556" y="120000"/>
                  <a:pt x="96835" y="120000"/>
                </a:cubicBezTo>
                <a:cubicBezTo>
                  <a:pt x="97215" y="120000"/>
                  <a:pt x="97215" y="120000"/>
                  <a:pt x="97594" y="120000"/>
                </a:cubicBezTo>
                <a:cubicBezTo>
                  <a:pt x="99493" y="120000"/>
                  <a:pt x="101772" y="119111"/>
                  <a:pt x="103291" y="117333"/>
                </a:cubicBezTo>
                <a:cubicBezTo>
                  <a:pt x="114303" y="104444"/>
                  <a:pt x="114303" y="104444"/>
                  <a:pt x="114303" y="104444"/>
                </a:cubicBezTo>
                <a:cubicBezTo>
                  <a:pt x="110886" y="99555"/>
                  <a:pt x="110886" y="99555"/>
                  <a:pt x="110886" y="99555"/>
                </a:cubicBezTo>
                <a:cubicBezTo>
                  <a:pt x="102151" y="87555"/>
                  <a:pt x="92658" y="76444"/>
                  <a:pt x="82784" y="66222"/>
                </a:cubicBezTo>
                <a:cubicBezTo>
                  <a:pt x="83544" y="65333"/>
                  <a:pt x="83544" y="65333"/>
                  <a:pt x="83544" y="65333"/>
                </a:cubicBezTo>
                <a:cubicBezTo>
                  <a:pt x="87341" y="60888"/>
                  <a:pt x="92658" y="58222"/>
                  <a:pt x="98354" y="58222"/>
                </a:cubicBezTo>
                <a:cubicBezTo>
                  <a:pt x="98734" y="58222"/>
                  <a:pt x="99493" y="57777"/>
                  <a:pt x="99873" y="57777"/>
                </a:cubicBezTo>
                <a:cubicBezTo>
                  <a:pt x="100253" y="56888"/>
                  <a:pt x="100632" y="56444"/>
                  <a:pt x="100632" y="55555"/>
                </a:cubicBezTo>
                <a:cubicBezTo>
                  <a:pt x="100632" y="51555"/>
                  <a:pt x="100632" y="51555"/>
                  <a:pt x="100632" y="51555"/>
                </a:cubicBezTo>
                <a:cubicBezTo>
                  <a:pt x="108987" y="51555"/>
                  <a:pt x="116202" y="45333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000"/>
                  <a:pt x="120000" y="36000"/>
                </a:cubicBezTo>
                <a:cubicBezTo>
                  <a:pt x="120000" y="36000"/>
                  <a:pt x="120000" y="36000"/>
                  <a:pt x="120000" y="35555"/>
                </a:cubicBezTo>
                <a:cubicBezTo>
                  <a:pt x="120000" y="35555"/>
                  <a:pt x="120000" y="35555"/>
                  <a:pt x="120000" y="35555"/>
                </a:cubicBezTo>
                <a:cubicBezTo>
                  <a:pt x="120000" y="35555"/>
                  <a:pt x="120000" y="35555"/>
                  <a:pt x="120000" y="35111"/>
                </a:cubicBezTo>
                <a:cubicBezTo>
                  <a:pt x="120000" y="35111"/>
                  <a:pt x="120000" y="35111"/>
                  <a:pt x="120000" y="34666"/>
                </a:cubicBezTo>
                <a:cubicBezTo>
                  <a:pt x="120000" y="34666"/>
                  <a:pt x="120000" y="34666"/>
                  <a:pt x="120000" y="34666"/>
                </a:cubicBezTo>
                <a:cubicBezTo>
                  <a:pt x="120000" y="34666"/>
                  <a:pt x="119620" y="34666"/>
                  <a:pt x="119620" y="34222"/>
                </a:cubicBezTo>
                <a:close/>
                <a:moveTo>
                  <a:pt x="26962" y="31555"/>
                </a:moveTo>
                <a:cubicBezTo>
                  <a:pt x="23544" y="35555"/>
                  <a:pt x="23544" y="35555"/>
                  <a:pt x="23544" y="35555"/>
                </a:cubicBezTo>
                <a:cubicBezTo>
                  <a:pt x="22784" y="35111"/>
                  <a:pt x="22405" y="35111"/>
                  <a:pt x="21645" y="34666"/>
                </a:cubicBezTo>
                <a:cubicBezTo>
                  <a:pt x="20506" y="34666"/>
                  <a:pt x="19746" y="35111"/>
                  <a:pt x="18987" y="36000"/>
                </a:cubicBezTo>
                <a:cubicBezTo>
                  <a:pt x="16708" y="39111"/>
                  <a:pt x="16708" y="39111"/>
                  <a:pt x="16708" y="39111"/>
                </a:cubicBezTo>
                <a:cubicBezTo>
                  <a:pt x="15949" y="40000"/>
                  <a:pt x="15569" y="40888"/>
                  <a:pt x="15569" y="42222"/>
                </a:cubicBezTo>
                <a:cubicBezTo>
                  <a:pt x="15569" y="43111"/>
                  <a:pt x="15949" y="44444"/>
                  <a:pt x="16708" y="45333"/>
                </a:cubicBezTo>
                <a:cubicBezTo>
                  <a:pt x="16708" y="45333"/>
                  <a:pt x="16708" y="45333"/>
                  <a:pt x="16708" y="45333"/>
                </a:cubicBezTo>
                <a:cubicBezTo>
                  <a:pt x="17468" y="46222"/>
                  <a:pt x="17848" y="48000"/>
                  <a:pt x="17088" y="48888"/>
                </a:cubicBezTo>
                <a:cubicBezTo>
                  <a:pt x="16708" y="49333"/>
                  <a:pt x="16329" y="49777"/>
                  <a:pt x="15949" y="49777"/>
                </a:cubicBezTo>
                <a:cubicBezTo>
                  <a:pt x="15189" y="49777"/>
                  <a:pt x="14810" y="49333"/>
                  <a:pt x="14430" y="48888"/>
                </a:cubicBezTo>
                <a:cubicBezTo>
                  <a:pt x="5316" y="39111"/>
                  <a:pt x="5316" y="39111"/>
                  <a:pt x="5316" y="39111"/>
                </a:cubicBezTo>
                <a:cubicBezTo>
                  <a:pt x="4556" y="38222"/>
                  <a:pt x="4556" y="37777"/>
                  <a:pt x="4556" y="37333"/>
                </a:cubicBezTo>
                <a:cubicBezTo>
                  <a:pt x="4556" y="36444"/>
                  <a:pt x="4936" y="36000"/>
                  <a:pt x="5316" y="35555"/>
                </a:cubicBezTo>
                <a:cubicBezTo>
                  <a:pt x="5696" y="35111"/>
                  <a:pt x="6075" y="35111"/>
                  <a:pt x="6455" y="35111"/>
                </a:cubicBezTo>
                <a:cubicBezTo>
                  <a:pt x="7215" y="35111"/>
                  <a:pt x="7594" y="35111"/>
                  <a:pt x="7974" y="35555"/>
                </a:cubicBezTo>
                <a:cubicBezTo>
                  <a:pt x="8354" y="36000"/>
                  <a:pt x="8354" y="36000"/>
                  <a:pt x="8354" y="36000"/>
                </a:cubicBezTo>
                <a:cubicBezTo>
                  <a:pt x="9873" y="37777"/>
                  <a:pt x="12151" y="37777"/>
                  <a:pt x="13670" y="36000"/>
                </a:cubicBezTo>
                <a:cubicBezTo>
                  <a:pt x="15949" y="32888"/>
                  <a:pt x="15949" y="32888"/>
                  <a:pt x="15949" y="32888"/>
                </a:cubicBezTo>
                <a:cubicBezTo>
                  <a:pt x="16708" y="32000"/>
                  <a:pt x="17088" y="31111"/>
                  <a:pt x="17088" y="29777"/>
                </a:cubicBezTo>
                <a:cubicBezTo>
                  <a:pt x="17088" y="29333"/>
                  <a:pt x="17088" y="28444"/>
                  <a:pt x="16708" y="27555"/>
                </a:cubicBezTo>
                <a:cubicBezTo>
                  <a:pt x="30379" y="12000"/>
                  <a:pt x="30379" y="12000"/>
                  <a:pt x="30379" y="12000"/>
                </a:cubicBezTo>
                <a:cubicBezTo>
                  <a:pt x="34556" y="11555"/>
                  <a:pt x="34556" y="11555"/>
                  <a:pt x="34556" y="11555"/>
                </a:cubicBezTo>
                <a:cubicBezTo>
                  <a:pt x="34936" y="11555"/>
                  <a:pt x="34936" y="11555"/>
                  <a:pt x="34936" y="11555"/>
                </a:cubicBezTo>
                <a:cubicBezTo>
                  <a:pt x="41772" y="7111"/>
                  <a:pt x="49746" y="5777"/>
                  <a:pt x="57341" y="8000"/>
                </a:cubicBezTo>
                <a:cubicBezTo>
                  <a:pt x="56962" y="9777"/>
                  <a:pt x="56962" y="9777"/>
                  <a:pt x="56962" y="9777"/>
                </a:cubicBezTo>
                <a:cubicBezTo>
                  <a:pt x="55822" y="9777"/>
                  <a:pt x="54683" y="9777"/>
                  <a:pt x="53924" y="9777"/>
                </a:cubicBezTo>
                <a:cubicBezTo>
                  <a:pt x="48607" y="9777"/>
                  <a:pt x="45189" y="9777"/>
                  <a:pt x="40253" y="16000"/>
                </a:cubicBezTo>
                <a:cubicBezTo>
                  <a:pt x="37215" y="19555"/>
                  <a:pt x="37215" y="19555"/>
                  <a:pt x="37215" y="19555"/>
                </a:cubicBezTo>
                <a:lnTo>
                  <a:pt x="26962" y="31555"/>
                </a:lnTo>
                <a:close/>
                <a:moveTo>
                  <a:pt x="52405" y="53333"/>
                </a:moveTo>
                <a:cubicBezTo>
                  <a:pt x="52025" y="53777"/>
                  <a:pt x="52025" y="53777"/>
                  <a:pt x="52025" y="53777"/>
                </a:cubicBezTo>
                <a:cubicBezTo>
                  <a:pt x="33417" y="32000"/>
                  <a:pt x="33417" y="32000"/>
                  <a:pt x="33417" y="32000"/>
                </a:cubicBezTo>
                <a:cubicBezTo>
                  <a:pt x="37215" y="27111"/>
                  <a:pt x="37215" y="27111"/>
                  <a:pt x="37215" y="27111"/>
                </a:cubicBezTo>
                <a:cubicBezTo>
                  <a:pt x="56202" y="48888"/>
                  <a:pt x="56202" y="48888"/>
                  <a:pt x="56202" y="48888"/>
                </a:cubicBezTo>
                <a:lnTo>
                  <a:pt x="52405" y="53333"/>
                </a:lnTo>
                <a:close/>
                <a:moveTo>
                  <a:pt x="37594" y="112000"/>
                </a:moveTo>
                <a:cubicBezTo>
                  <a:pt x="36455" y="113333"/>
                  <a:pt x="34936" y="113777"/>
                  <a:pt x="33037" y="113777"/>
                </a:cubicBezTo>
                <a:cubicBezTo>
                  <a:pt x="31518" y="113777"/>
                  <a:pt x="30000" y="113333"/>
                  <a:pt x="28860" y="112000"/>
                </a:cubicBezTo>
                <a:cubicBezTo>
                  <a:pt x="27341" y="110222"/>
                  <a:pt x="26962" y="108444"/>
                  <a:pt x="26962" y="106666"/>
                </a:cubicBezTo>
                <a:cubicBezTo>
                  <a:pt x="26962" y="104888"/>
                  <a:pt x="27341" y="103111"/>
                  <a:pt x="28860" y="101333"/>
                </a:cubicBezTo>
                <a:cubicBezTo>
                  <a:pt x="55063" y="70666"/>
                  <a:pt x="55063" y="70666"/>
                  <a:pt x="55063" y="70666"/>
                </a:cubicBezTo>
                <a:cubicBezTo>
                  <a:pt x="56962" y="75111"/>
                  <a:pt x="59620" y="79111"/>
                  <a:pt x="62278" y="82666"/>
                </a:cubicBezTo>
                <a:lnTo>
                  <a:pt x="37594" y="112000"/>
                </a:lnTo>
                <a:close/>
                <a:moveTo>
                  <a:pt x="107088" y="103555"/>
                </a:moveTo>
                <a:cubicBezTo>
                  <a:pt x="107848" y="104444"/>
                  <a:pt x="107848" y="104444"/>
                  <a:pt x="107848" y="104444"/>
                </a:cubicBezTo>
                <a:cubicBezTo>
                  <a:pt x="100253" y="113777"/>
                  <a:pt x="100253" y="113777"/>
                  <a:pt x="100253" y="113777"/>
                </a:cubicBezTo>
                <a:cubicBezTo>
                  <a:pt x="99493" y="114666"/>
                  <a:pt x="98354" y="115111"/>
                  <a:pt x="97215" y="115111"/>
                </a:cubicBezTo>
                <a:cubicBezTo>
                  <a:pt x="96455" y="115111"/>
                  <a:pt x="95696" y="114666"/>
                  <a:pt x="94936" y="113777"/>
                </a:cubicBezTo>
                <a:cubicBezTo>
                  <a:pt x="90759" y="106666"/>
                  <a:pt x="85822" y="100000"/>
                  <a:pt x="79746" y="94222"/>
                </a:cubicBezTo>
                <a:cubicBezTo>
                  <a:pt x="83544" y="92888"/>
                  <a:pt x="83544" y="92888"/>
                  <a:pt x="83544" y="92888"/>
                </a:cubicBezTo>
                <a:cubicBezTo>
                  <a:pt x="85063" y="92444"/>
                  <a:pt x="85443" y="91111"/>
                  <a:pt x="85063" y="89777"/>
                </a:cubicBezTo>
                <a:cubicBezTo>
                  <a:pt x="85063" y="88000"/>
                  <a:pt x="83544" y="87555"/>
                  <a:pt x="82405" y="88000"/>
                </a:cubicBezTo>
                <a:cubicBezTo>
                  <a:pt x="75569" y="90222"/>
                  <a:pt x="75569" y="90222"/>
                  <a:pt x="75569" y="90222"/>
                </a:cubicBezTo>
                <a:cubicBezTo>
                  <a:pt x="74430" y="88888"/>
                  <a:pt x="73291" y="88000"/>
                  <a:pt x="71772" y="87111"/>
                </a:cubicBezTo>
                <a:cubicBezTo>
                  <a:pt x="71392" y="86666"/>
                  <a:pt x="71392" y="86222"/>
                  <a:pt x="71012" y="86222"/>
                </a:cubicBezTo>
                <a:cubicBezTo>
                  <a:pt x="76329" y="84444"/>
                  <a:pt x="76329" y="84444"/>
                  <a:pt x="76329" y="84444"/>
                </a:cubicBezTo>
                <a:cubicBezTo>
                  <a:pt x="77468" y="84000"/>
                  <a:pt x="78227" y="82222"/>
                  <a:pt x="77848" y="80888"/>
                </a:cubicBezTo>
                <a:cubicBezTo>
                  <a:pt x="77468" y="79555"/>
                  <a:pt x="75949" y="78666"/>
                  <a:pt x="74810" y="79111"/>
                </a:cubicBezTo>
                <a:cubicBezTo>
                  <a:pt x="67594" y="81777"/>
                  <a:pt x="67594" y="81777"/>
                  <a:pt x="67594" y="81777"/>
                </a:cubicBezTo>
                <a:cubicBezTo>
                  <a:pt x="66075" y="80444"/>
                  <a:pt x="65316" y="78666"/>
                  <a:pt x="64177" y="77333"/>
                </a:cubicBezTo>
                <a:cubicBezTo>
                  <a:pt x="68734" y="75555"/>
                  <a:pt x="68734" y="75555"/>
                  <a:pt x="68734" y="75555"/>
                </a:cubicBezTo>
                <a:cubicBezTo>
                  <a:pt x="69873" y="75111"/>
                  <a:pt x="70632" y="73777"/>
                  <a:pt x="70253" y="72000"/>
                </a:cubicBezTo>
                <a:cubicBezTo>
                  <a:pt x="69873" y="70666"/>
                  <a:pt x="68734" y="70222"/>
                  <a:pt x="67594" y="70222"/>
                </a:cubicBezTo>
                <a:cubicBezTo>
                  <a:pt x="61139" y="72444"/>
                  <a:pt x="61139" y="72444"/>
                  <a:pt x="61139" y="72444"/>
                </a:cubicBezTo>
                <a:cubicBezTo>
                  <a:pt x="58860" y="68444"/>
                  <a:pt x="56962" y="64444"/>
                  <a:pt x="55443" y="59555"/>
                </a:cubicBezTo>
                <a:cubicBezTo>
                  <a:pt x="54683" y="58222"/>
                  <a:pt x="54683" y="58222"/>
                  <a:pt x="54683" y="58222"/>
                </a:cubicBezTo>
                <a:cubicBezTo>
                  <a:pt x="56962" y="55111"/>
                  <a:pt x="56962" y="55111"/>
                  <a:pt x="56962" y="55111"/>
                </a:cubicBezTo>
                <a:cubicBezTo>
                  <a:pt x="59620" y="52444"/>
                  <a:pt x="59620" y="52444"/>
                  <a:pt x="59620" y="52444"/>
                </a:cubicBezTo>
                <a:cubicBezTo>
                  <a:pt x="63417" y="55555"/>
                  <a:pt x="63417" y="55555"/>
                  <a:pt x="63417" y="55555"/>
                </a:cubicBezTo>
                <a:cubicBezTo>
                  <a:pt x="79746" y="69333"/>
                  <a:pt x="94556" y="85333"/>
                  <a:pt x="107088" y="103555"/>
                </a:cubicBezTo>
                <a:close/>
                <a:moveTo>
                  <a:pt x="96455" y="24000"/>
                </a:moveTo>
                <a:cubicBezTo>
                  <a:pt x="96075" y="24444"/>
                  <a:pt x="96075" y="24888"/>
                  <a:pt x="96075" y="24888"/>
                </a:cubicBezTo>
                <a:cubicBezTo>
                  <a:pt x="96075" y="24888"/>
                  <a:pt x="95696" y="25333"/>
                  <a:pt x="95696" y="25777"/>
                </a:cubicBezTo>
                <a:cubicBezTo>
                  <a:pt x="95696" y="53333"/>
                  <a:pt x="95696" y="53333"/>
                  <a:pt x="95696" y="53333"/>
                </a:cubicBezTo>
                <a:cubicBezTo>
                  <a:pt x="90000" y="54222"/>
                  <a:pt x="84303" y="56888"/>
                  <a:pt x="80126" y="62222"/>
                </a:cubicBezTo>
                <a:cubicBezTo>
                  <a:pt x="78987" y="63111"/>
                  <a:pt x="78987" y="63111"/>
                  <a:pt x="78987" y="63111"/>
                </a:cubicBezTo>
                <a:cubicBezTo>
                  <a:pt x="75949" y="60000"/>
                  <a:pt x="72531" y="56888"/>
                  <a:pt x="69113" y="54222"/>
                </a:cubicBezTo>
                <a:cubicBezTo>
                  <a:pt x="73291" y="49333"/>
                  <a:pt x="73291" y="49333"/>
                  <a:pt x="73291" y="49333"/>
                </a:cubicBezTo>
                <a:cubicBezTo>
                  <a:pt x="78987" y="42666"/>
                  <a:pt x="82025" y="34222"/>
                  <a:pt x="82025" y="24888"/>
                </a:cubicBezTo>
                <a:cubicBezTo>
                  <a:pt x="82025" y="24888"/>
                  <a:pt x="82025" y="24888"/>
                  <a:pt x="82025" y="24888"/>
                </a:cubicBezTo>
                <a:cubicBezTo>
                  <a:pt x="82784" y="14222"/>
                  <a:pt x="89620" y="6222"/>
                  <a:pt x="98734" y="5777"/>
                </a:cubicBezTo>
                <a:cubicBezTo>
                  <a:pt x="103670" y="5777"/>
                  <a:pt x="108607" y="8444"/>
                  <a:pt x="112025" y="12888"/>
                </a:cubicBezTo>
                <a:cubicBezTo>
                  <a:pt x="104050" y="12888"/>
                  <a:pt x="104050" y="12888"/>
                  <a:pt x="104050" y="12888"/>
                </a:cubicBezTo>
                <a:cubicBezTo>
                  <a:pt x="103291" y="12888"/>
                  <a:pt x="102531" y="13333"/>
                  <a:pt x="102531" y="13777"/>
                </a:cubicBezTo>
                <a:lnTo>
                  <a:pt x="96455" y="24000"/>
                </a:lnTo>
                <a:close/>
                <a:moveTo>
                  <a:pt x="100253" y="46222"/>
                </a:moveTo>
                <a:cubicBezTo>
                  <a:pt x="100253" y="33777"/>
                  <a:pt x="100253" y="33777"/>
                  <a:pt x="100253" y="33777"/>
                </a:cubicBezTo>
                <a:cubicBezTo>
                  <a:pt x="102911" y="38222"/>
                  <a:pt x="102911" y="38222"/>
                  <a:pt x="102911" y="38222"/>
                </a:cubicBezTo>
                <a:cubicBezTo>
                  <a:pt x="113544" y="38222"/>
                  <a:pt x="113544" y="38222"/>
                  <a:pt x="113544" y="38222"/>
                </a:cubicBezTo>
                <a:cubicBezTo>
                  <a:pt x="110506" y="43111"/>
                  <a:pt x="105569" y="46222"/>
                  <a:pt x="100253" y="46222"/>
                </a:cubicBezTo>
                <a:close/>
                <a:moveTo>
                  <a:pt x="91898" y="28000"/>
                </a:moveTo>
                <a:cubicBezTo>
                  <a:pt x="85063" y="28000"/>
                  <a:pt x="85063" y="28000"/>
                  <a:pt x="85063" y="28000"/>
                </a:cubicBezTo>
                <a:cubicBezTo>
                  <a:pt x="83924" y="28000"/>
                  <a:pt x="82784" y="29333"/>
                  <a:pt x="82784" y="30666"/>
                </a:cubicBezTo>
                <a:cubicBezTo>
                  <a:pt x="82784" y="48888"/>
                  <a:pt x="82784" y="48888"/>
                  <a:pt x="82784" y="48888"/>
                </a:cubicBezTo>
                <a:cubicBezTo>
                  <a:pt x="82784" y="50666"/>
                  <a:pt x="83924" y="51555"/>
                  <a:pt x="85063" y="51555"/>
                </a:cubicBezTo>
                <a:cubicBezTo>
                  <a:pt x="91898" y="51555"/>
                  <a:pt x="91898" y="51555"/>
                  <a:pt x="91898" y="51555"/>
                </a:cubicBezTo>
                <a:cubicBezTo>
                  <a:pt x="93417" y="51555"/>
                  <a:pt x="94177" y="50666"/>
                  <a:pt x="94177" y="48888"/>
                </a:cubicBezTo>
                <a:cubicBezTo>
                  <a:pt x="94177" y="30666"/>
                  <a:pt x="94177" y="30666"/>
                  <a:pt x="94177" y="30666"/>
                </a:cubicBezTo>
                <a:cubicBezTo>
                  <a:pt x="94177" y="29333"/>
                  <a:pt x="93417" y="28000"/>
                  <a:pt x="91898" y="28000"/>
                </a:cubicBezTo>
                <a:close/>
                <a:moveTo>
                  <a:pt x="87341" y="33333"/>
                </a:moveTo>
                <a:cubicBezTo>
                  <a:pt x="87721" y="33333"/>
                  <a:pt x="87721" y="33333"/>
                  <a:pt x="87721" y="33333"/>
                </a:cubicBezTo>
                <a:cubicBezTo>
                  <a:pt x="87341" y="33333"/>
                  <a:pt x="87341" y="33333"/>
                  <a:pt x="87341" y="33333"/>
                </a:cubicBezTo>
                <a:close/>
                <a:moveTo>
                  <a:pt x="89620" y="46222"/>
                </a:moveTo>
                <a:cubicBezTo>
                  <a:pt x="87341" y="46222"/>
                  <a:pt x="87341" y="46222"/>
                  <a:pt x="87341" y="46222"/>
                </a:cubicBezTo>
                <a:cubicBezTo>
                  <a:pt x="87341" y="46222"/>
                  <a:pt x="87341" y="46222"/>
                  <a:pt x="87341" y="46222"/>
                </a:cubicBezTo>
                <a:cubicBezTo>
                  <a:pt x="89620" y="44444"/>
                  <a:pt x="89620" y="44444"/>
                  <a:pt x="89620" y="44444"/>
                </a:cubicBezTo>
                <a:lnTo>
                  <a:pt x="89620" y="46222"/>
                </a:lnTo>
                <a:close/>
                <a:moveTo>
                  <a:pt x="89620" y="42666"/>
                </a:moveTo>
                <a:cubicBezTo>
                  <a:pt x="87341" y="44444"/>
                  <a:pt x="87341" y="44444"/>
                  <a:pt x="87341" y="44444"/>
                </a:cubicBezTo>
                <a:cubicBezTo>
                  <a:pt x="87341" y="42666"/>
                  <a:pt x="87341" y="42666"/>
                  <a:pt x="87341" y="42666"/>
                </a:cubicBezTo>
                <a:cubicBezTo>
                  <a:pt x="89620" y="41333"/>
                  <a:pt x="89620" y="41333"/>
                  <a:pt x="89620" y="41333"/>
                </a:cubicBezTo>
                <a:lnTo>
                  <a:pt x="89620" y="42666"/>
                </a:lnTo>
                <a:close/>
                <a:moveTo>
                  <a:pt x="89620" y="39111"/>
                </a:moveTo>
                <a:cubicBezTo>
                  <a:pt x="87341" y="40888"/>
                  <a:pt x="87341" y="40888"/>
                  <a:pt x="87341" y="40888"/>
                </a:cubicBezTo>
                <a:cubicBezTo>
                  <a:pt x="87341" y="39111"/>
                  <a:pt x="87341" y="39111"/>
                  <a:pt x="87341" y="39111"/>
                </a:cubicBezTo>
                <a:cubicBezTo>
                  <a:pt x="89620" y="37777"/>
                  <a:pt x="89620" y="37777"/>
                  <a:pt x="89620" y="37777"/>
                </a:cubicBezTo>
                <a:lnTo>
                  <a:pt x="89620" y="39111"/>
                </a:lnTo>
                <a:close/>
                <a:moveTo>
                  <a:pt x="89620" y="35555"/>
                </a:moveTo>
                <a:cubicBezTo>
                  <a:pt x="87341" y="36888"/>
                  <a:pt x="87341" y="36888"/>
                  <a:pt x="87341" y="36888"/>
                </a:cubicBezTo>
                <a:cubicBezTo>
                  <a:pt x="87341" y="35555"/>
                  <a:pt x="87341" y="35555"/>
                  <a:pt x="87341" y="35555"/>
                </a:cubicBezTo>
                <a:cubicBezTo>
                  <a:pt x="89620" y="33777"/>
                  <a:pt x="89620" y="33777"/>
                  <a:pt x="89620" y="33777"/>
                </a:cubicBezTo>
                <a:lnTo>
                  <a:pt x="89620" y="35555"/>
                </a:lnTo>
                <a:close/>
                <a:moveTo>
                  <a:pt x="46329" y="84444"/>
                </a:moveTo>
                <a:cubicBezTo>
                  <a:pt x="42151" y="88888"/>
                  <a:pt x="42151" y="88888"/>
                  <a:pt x="42151" y="88888"/>
                </a:cubicBezTo>
                <a:cubicBezTo>
                  <a:pt x="41392" y="90222"/>
                  <a:pt x="41392" y="91555"/>
                  <a:pt x="42151" y="92888"/>
                </a:cubicBezTo>
                <a:cubicBezTo>
                  <a:pt x="42531" y="93333"/>
                  <a:pt x="43291" y="93333"/>
                  <a:pt x="44050" y="93333"/>
                </a:cubicBezTo>
                <a:cubicBezTo>
                  <a:pt x="44430" y="93333"/>
                  <a:pt x="45189" y="93333"/>
                  <a:pt x="45569" y="92888"/>
                </a:cubicBezTo>
                <a:cubicBezTo>
                  <a:pt x="49746" y="88000"/>
                  <a:pt x="49746" y="88000"/>
                  <a:pt x="49746" y="88000"/>
                </a:cubicBezTo>
                <a:cubicBezTo>
                  <a:pt x="50126" y="87111"/>
                  <a:pt x="50126" y="85333"/>
                  <a:pt x="49367" y="84444"/>
                </a:cubicBezTo>
                <a:cubicBezTo>
                  <a:pt x="48607" y="83111"/>
                  <a:pt x="47088" y="83111"/>
                  <a:pt x="46329" y="84444"/>
                </a:cubicBezTo>
                <a:close/>
                <a:moveTo>
                  <a:pt x="33797" y="101333"/>
                </a:moveTo>
                <a:cubicBezTo>
                  <a:pt x="31518" y="101333"/>
                  <a:pt x="30000" y="103555"/>
                  <a:pt x="30000" y="105777"/>
                </a:cubicBezTo>
                <a:cubicBezTo>
                  <a:pt x="30000" y="108444"/>
                  <a:pt x="31518" y="110222"/>
                  <a:pt x="33797" y="110222"/>
                </a:cubicBezTo>
                <a:cubicBezTo>
                  <a:pt x="35696" y="110222"/>
                  <a:pt x="37594" y="108444"/>
                  <a:pt x="37594" y="105777"/>
                </a:cubicBezTo>
                <a:cubicBezTo>
                  <a:pt x="37594" y="103555"/>
                  <a:pt x="35696" y="101333"/>
                  <a:pt x="33797" y="10133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26087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build robots through many competitions and programs including:</a:t>
            </a:r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VRC</a:t>
            </a:r>
            <a:r>
              <a:rPr lang="en-US" dirty="0" smtClean="0"/>
              <a:t> </a:t>
            </a:r>
            <a:r>
              <a:rPr lang="en-US" sz="1600" dirty="0" smtClean="0"/>
              <a:t>(VEX Robotics Competition)</a:t>
            </a:r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FRC</a:t>
            </a:r>
            <a:r>
              <a:rPr lang="en-US" dirty="0" smtClean="0"/>
              <a:t> </a:t>
            </a:r>
            <a:r>
              <a:rPr lang="en-US" sz="1600" dirty="0" smtClean="0"/>
              <a:t>(FIRST Robotics Competition)</a:t>
            </a:r>
            <a:endParaRPr lang="en-US" sz="1600" dirty="0"/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Drone</a:t>
            </a:r>
            <a:r>
              <a:rPr lang="en-US" dirty="0" smtClean="0"/>
              <a:t> Club</a:t>
            </a:r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Computer Science</a:t>
            </a:r>
            <a:r>
              <a:rPr lang="en-US" dirty="0" smtClean="0"/>
              <a:t> Club</a:t>
            </a:r>
          </a:p>
        </p:txBody>
      </p:sp>
      <p:sp>
        <p:nvSpPr>
          <p:cNvPr id="8" name="Shape 38"/>
          <p:cNvSpPr/>
          <p:nvPr/>
        </p:nvSpPr>
        <p:spPr>
          <a:xfrm rot="1994085">
            <a:off x="2832346" y="367083"/>
            <a:ext cx="396577" cy="751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51" y="1812"/>
                </a:moveTo>
                <a:cubicBezTo>
                  <a:pt x="113793" y="725"/>
                  <a:pt x="110344" y="0"/>
                  <a:pt x="107586" y="0"/>
                </a:cubicBezTo>
                <a:cubicBezTo>
                  <a:pt x="101379" y="362"/>
                  <a:pt x="96551" y="2900"/>
                  <a:pt x="96551" y="6163"/>
                </a:cubicBezTo>
                <a:cubicBezTo>
                  <a:pt x="92413" y="6163"/>
                  <a:pt x="92413" y="6163"/>
                  <a:pt x="92413" y="6163"/>
                </a:cubicBezTo>
                <a:cubicBezTo>
                  <a:pt x="92413" y="5800"/>
                  <a:pt x="91724" y="5075"/>
                  <a:pt x="91034" y="4350"/>
                </a:cubicBezTo>
                <a:cubicBezTo>
                  <a:pt x="89655" y="3625"/>
                  <a:pt x="87586" y="3625"/>
                  <a:pt x="85517" y="3625"/>
                </a:cubicBezTo>
                <a:cubicBezTo>
                  <a:pt x="71724" y="3625"/>
                  <a:pt x="71724" y="3625"/>
                  <a:pt x="71724" y="3625"/>
                </a:cubicBezTo>
                <a:cubicBezTo>
                  <a:pt x="71724" y="2537"/>
                  <a:pt x="70344" y="1450"/>
                  <a:pt x="67586" y="1450"/>
                </a:cubicBezTo>
                <a:cubicBezTo>
                  <a:pt x="54482" y="1450"/>
                  <a:pt x="54482" y="1450"/>
                  <a:pt x="54482" y="1450"/>
                </a:cubicBezTo>
                <a:cubicBezTo>
                  <a:pt x="52413" y="1450"/>
                  <a:pt x="51034" y="2537"/>
                  <a:pt x="50344" y="3625"/>
                </a:cubicBezTo>
                <a:cubicBezTo>
                  <a:pt x="45517" y="3625"/>
                  <a:pt x="45517" y="3625"/>
                  <a:pt x="45517" y="3625"/>
                </a:cubicBezTo>
                <a:cubicBezTo>
                  <a:pt x="38620" y="6888"/>
                  <a:pt x="38620" y="6888"/>
                  <a:pt x="38620" y="6888"/>
                </a:cubicBezTo>
                <a:cubicBezTo>
                  <a:pt x="22758" y="9425"/>
                  <a:pt x="9655" y="15226"/>
                  <a:pt x="1379" y="22839"/>
                </a:cubicBezTo>
                <a:cubicBezTo>
                  <a:pt x="0" y="23564"/>
                  <a:pt x="0" y="24652"/>
                  <a:pt x="689" y="25740"/>
                </a:cubicBezTo>
                <a:cubicBezTo>
                  <a:pt x="1379" y="26827"/>
                  <a:pt x="2758" y="27552"/>
                  <a:pt x="4137" y="27915"/>
                </a:cubicBezTo>
                <a:cubicBezTo>
                  <a:pt x="8275" y="29003"/>
                  <a:pt x="8275" y="29003"/>
                  <a:pt x="8275" y="29003"/>
                </a:cubicBezTo>
                <a:cubicBezTo>
                  <a:pt x="9655" y="29365"/>
                  <a:pt x="11034" y="29728"/>
                  <a:pt x="11724" y="29728"/>
                </a:cubicBezTo>
                <a:cubicBezTo>
                  <a:pt x="13793" y="29728"/>
                  <a:pt x="15172" y="29365"/>
                  <a:pt x="16551" y="28640"/>
                </a:cubicBezTo>
                <a:cubicBezTo>
                  <a:pt x="18620" y="27552"/>
                  <a:pt x="20000" y="26827"/>
                  <a:pt x="21379" y="26102"/>
                </a:cubicBezTo>
                <a:cubicBezTo>
                  <a:pt x="27586" y="22839"/>
                  <a:pt x="30344" y="21389"/>
                  <a:pt x="40689" y="21389"/>
                </a:cubicBezTo>
                <a:cubicBezTo>
                  <a:pt x="48275" y="21389"/>
                  <a:pt x="48275" y="21389"/>
                  <a:pt x="48275" y="21389"/>
                </a:cubicBezTo>
                <a:cubicBezTo>
                  <a:pt x="48275" y="49305"/>
                  <a:pt x="48275" y="49305"/>
                  <a:pt x="48275" y="49305"/>
                </a:cubicBezTo>
                <a:cubicBezTo>
                  <a:pt x="46206" y="55830"/>
                  <a:pt x="46206" y="55830"/>
                  <a:pt x="46206" y="55830"/>
                </a:cubicBezTo>
                <a:cubicBezTo>
                  <a:pt x="40000" y="75407"/>
                  <a:pt x="38620" y="94984"/>
                  <a:pt x="42068" y="114924"/>
                </a:cubicBezTo>
                <a:cubicBezTo>
                  <a:pt x="42758" y="120000"/>
                  <a:pt x="42758" y="120000"/>
                  <a:pt x="42758" y="120000"/>
                </a:cubicBezTo>
                <a:cubicBezTo>
                  <a:pt x="71724" y="120000"/>
                  <a:pt x="71724" y="120000"/>
                  <a:pt x="71724" y="120000"/>
                </a:cubicBezTo>
                <a:cubicBezTo>
                  <a:pt x="75862" y="120000"/>
                  <a:pt x="80000" y="118912"/>
                  <a:pt x="82758" y="117099"/>
                </a:cubicBezTo>
                <a:cubicBezTo>
                  <a:pt x="85517" y="115649"/>
                  <a:pt x="86896" y="113474"/>
                  <a:pt x="85517" y="111299"/>
                </a:cubicBezTo>
                <a:cubicBezTo>
                  <a:pt x="82758" y="101148"/>
                  <a:pt x="82758" y="90996"/>
                  <a:pt x="86206" y="81208"/>
                </a:cubicBezTo>
                <a:cubicBezTo>
                  <a:pt x="86206" y="80845"/>
                  <a:pt x="86206" y="80845"/>
                  <a:pt x="86206" y="80845"/>
                </a:cubicBezTo>
                <a:cubicBezTo>
                  <a:pt x="86896" y="70694"/>
                  <a:pt x="84137" y="60906"/>
                  <a:pt x="77241" y="51480"/>
                </a:cubicBezTo>
                <a:cubicBezTo>
                  <a:pt x="75172" y="49305"/>
                  <a:pt x="75172" y="49305"/>
                  <a:pt x="75172" y="49305"/>
                </a:cubicBezTo>
                <a:cubicBezTo>
                  <a:pt x="75172" y="21389"/>
                  <a:pt x="75172" y="21389"/>
                  <a:pt x="75172" y="21389"/>
                </a:cubicBezTo>
                <a:cubicBezTo>
                  <a:pt x="84827" y="21389"/>
                  <a:pt x="84827" y="21389"/>
                  <a:pt x="84827" y="21389"/>
                </a:cubicBezTo>
                <a:cubicBezTo>
                  <a:pt x="86896" y="21389"/>
                  <a:pt x="88275" y="21027"/>
                  <a:pt x="89655" y="20302"/>
                </a:cubicBezTo>
                <a:cubicBezTo>
                  <a:pt x="91034" y="19939"/>
                  <a:pt x="91034" y="19214"/>
                  <a:pt x="91724" y="18851"/>
                </a:cubicBezTo>
                <a:cubicBezTo>
                  <a:pt x="95862" y="18851"/>
                  <a:pt x="95862" y="18851"/>
                  <a:pt x="95862" y="18851"/>
                </a:cubicBezTo>
                <a:cubicBezTo>
                  <a:pt x="95862" y="21752"/>
                  <a:pt x="100689" y="24652"/>
                  <a:pt x="106206" y="24652"/>
                </a:cubicBezTo>
                <a:cubicBezTo>
                  <a:pt x="109655" y="25015"/>
                  <a:pt x="113103" y="24290"/>
                  <a:pt x="115862" y="23202"/>
                </a:cubicBezTo>
                <a:cubicBezTo>
                  <a:pt x="117931" y="22114"/>
                  <a:pt x="119310" y="20302"/>
                  <a:pt x="119310" y="18489"/>
                </a:cubicBezTo>
                <a:cubicBezTo>
                  <a:pt x="119310" y="6525"/>
                  <a:pt x="119310" y="6525"/>
                  <a:pt x="119310" y="6525"/>
                </a:cubicBezTo>
                <a:cubicBezTo>
                  <a:pt x="120000" y="4712"/>
                  <a:pt x="118620" y="2900"/>
                  <a:pt x="116551" y="1812"/>
                </a:cubicBezTo>
                <a:close/>
                <a:moveTo>
                  <a:pt x="76551" y="114561"/>
                </a:moveTo>
                <a:cubicBezTo>
                  <a:pt x="75862" y="115287"/>
                  <a:pt x="73793" y="115649"/>
                  <a:pt x="71724" y="115649"/>
                </a:cubicBezTo>
                <a:cubicBezTo>
                  <a:pt x="51034" y="115649"/>
                  <a:pt x="51034" y="115649"/>
                  <a:pt x="51034" y="115649"/>
                </a:cubicBezTo>
                <a:cubicBezTo>
                  <a:pt x="50344" y="114561"/>
                  <a:pt x="50344" y="114561"/>
                  <a:pt x="50344" y="114561"/>
                </a:cubicBezTo>
                <a:cubicBezTo>
                  <a:pt x="47586" y="94984"/>
                  <a:pt x="48275" y="75407"/>
                  <a:pt x="54482" y="56193"/>
                </a:cubicBezTo>
                <a:cubicBezTo>
                  <a:pt x="55862" y="51480"/>
                  <a:pt x="55862" y="51480"/>
                  <a:pt x="55862" y="51480"/>
                </a:cubicBezTo>
                <a:cubicBezTo>
                  <a:pt x="68965" y="51480"/>
                  <a:pt x="68965" y="51480"/>
                  <a:pt x="68965" y="51480"/>
                </a:cubicBezTo>
                <a:cubicBezTo>
                  <a:pt x="70344" y="52930"/>
                  <a:pt x="70344" y="52930"/>
                  <a:pt x="70344" y="52930"/>
                </a:cubicBezTo>
                <a:cubicBezTo>
                  <a:pt x="73103" y="56555"/>
                  <a:pt x="75172" y="60543"/>
                  <a:pt x="76551" y="64531"/>
                </a:cubicBezTo>
                <a:cubicBezTo>
                  <a:pt x="66206" y="67432"/>
                  <a:pt x="66206" y="67432"/>
                  <a:pt x="66206" y="67432"/>
                </a:cubicBezTo>
                <a:cubicBezTo>
                  <a:pt x="64137" y="68157"/>
                  <a:pt x="63448" y="69607"/>
                  <a:pt x="64137" y="70332"/>
                </a:cubicBezTo>
                <a:cubicBezTo>
                  <a:pt x="64827" y="71057"/>
                  <a:pt x="66206" y="71782"/>
                  <a:pt x="67586" y="71782"/>
                </a:cubicBezTo>
                <a:cubicBezTo>
                  <a:pt x="68275" y="71782"/>
                  <a:pt x="68965" y="71419"/>
                  <a:pt x="69655" y="71419"/>
                </a:cubicBezTo>
                <a:cubicBezTo>
                  <a:pt x="77931" y="68882"/>
                  <a:pt x="77931" y="68882"/>
                  <a:pt x="77931" y="68882"/>
                </a:cubicBezTo>
                <a:cubicBezTo>
                  <a:pt x="77931" y="70694"/>
                  <a:pt x="78620" y="72507"/>
                  <a:pt x="78620" y="73957"/>
                </a:cubicBezTo>
                <a:cubicBezTo>
                  <a:pt x="66206" y="77583"/>
                  <a:pt x="66206" y="77583"/>
                  <a:pt x="66206" y="77583"/>
                </a:cubicBezTo>
                <a:cubicBezTo>
                  <a:pt x="64137" y="78308"/>
                  <a:pt x="63448" y="79758"/>
                  <a:pt x="64137" y="80483"/>
                </a:cubicBezTo>
                <a:cubicBezTo>
                  <a:pt x="64827" y="81208"/>
                  <a:pt x="66206" y="81933"/>
                  <a:pt x="67586" y="81933"/>
                </a:cubicBezTo>
                <a:cubicBezTo>
                  <a:pt x="68275" y="81933"/>
                  <a:pt x="68965" y="81570"/>
                  <a:pt x="69655" y="81570"/>
                </a:cubicBezTo>
                <a:cubicBezTo>
                  <a:pt x="78620" y="79033"/>
                  <a:pt x="78620" y="79033"/>
                  <a:pt x="78620" y="79033"/>
                </a:cubicBezTo>
                <a:cubicBezTo>
                  <a:pt x="78620" y="79395"/>
                  <a:pt x="78620" y="79758"/>
                  <a:pt x="78620" y="80120"/>
                </a:cubicBezTo>
                <a:cubicBezTo>
                  <a:pt x="77931" y="81570"/>
                  <a:pt x="77931" y="83383"/>
                  <a:pt x="77241" y="84833"/>
                </a:cubicBezTo>
                <a:cubicBezTo>
                  <a:pt x="65517" y="87734"/>
                  <a:pt x="65517" y="87734"/>
                  <a:pt x="65517" y="87734"/>
                </a:cubicBezTo>
                <a:cubicBezTo>
                  <a:pt x="63448" y="88459"/>
                  <a:pt x="62758" y="89909"/>
                  <a:pt x="64137" y="90634"/>
                </a:cubicBezTo>
                <a:cubicBezTo>
                  <a:pt x="64827" y="91359"/>
                  <a:pt x="66206" y="92084"/>
                  <a:pt x="67586" y="92084"/>
                </a:cubicBezTo>
                <a:cubicBezTo>
                  <a:pt x="68275" y="92084"/>
                  <a:pt x="68965" y="91722"/>
                  <a:pt x="69655" y="91722"/>
                </a:cubicBezTo>
                <a:cubicBezTo>
                  <a:pt x="75862" y="89909"/>
                  <a:pt x="75862" y="89909"/>
                  <a:pt x="75862" y="89909"/>
                </a:cubicBezTo>
                <a:cubicBezTo>
                  <a:pt x="75172" y="97160"/>
                  <a:pt x="75862" y="104410"/>
                  <a:pt x="77931" y="111661"/>
                </a:cubicBezTo>
                <a:cubicBezTo>
                  <a:pt x="78620" y="112749"/>
                  <a:pt x="77931" y="113836"/>
                  <a:pt x="76551" y="114561"/>
                </a:cubicBezTo>
                <a:close/>
                <a:moveTo>
                  <a:pt x="67586" y="47492"/>
                </a:moveTo>
                <a:cubicBezTo>
                  <a:pt x="56551" y="47492"/>
                  <a:pt x="56551" y="47492"/>
                  <a:pt x="56551" y="47492"/>
                </a:cubicBezTo>
                <a:cubicBezTo>
                  <a:pt x="56551" y="21389"/>
                  <a:pt x="56551" y="21389"/>
                  <a:pt x="56551" y="21389"/>
                </a:cubicBezTo>
                <a:cubicBezTo>
                  <a:pt x="67586" y="21389"/>
                  <a:pt x="67586" y="21389"/>
                  <a:pt x="67586" y="21389"/>
                </a:cubicBezTo>
                <a:lnTo>
                  <a:pt x="67586" y="47492"/>
                </a:lnTo>
                <a:close/>
                <a:moveTo>
                  <a:pt x="111724" y="18489"/>
                </a:moveTo>
                <a:cubicBezTo>
                  <a:pt x="111724" y="19214"/>
                  <a:pt x="111724" y="19577"/>
                  <a:pt x="111034" y="19939"/>
                </a:cubicBezTo>
                <a:cubicBezTo>
                  <a:pt x="110344" y="20302"/>
                  <a:pt x="108965" y="20664"/>
                  <a:pt x="108275" y="20302"/>
                </a:cubicBezTo>
                <a:cubicBezTo>
                  <a:pt x="106206" y="20302"/>
                  <a:pt x="104827" y="19577"/>
                  <a:pt x="104827" y="18489"/>
                </a:cubicBezTo>
                <a:cubicBezTo>
                  <a:pt x="104827" y="18126"/>
                  <a:pt x="104827" y="18126"/>
                  <a:pt x="104827" y="18126"/>
                </a:cubicBezTo>
                <a:cubicBezTo>
                  <a:pt x="104827" y="15951"/>
                  <a:pt x="101379" y="14501"/>
                  <a:pt x="97931" y="14501"/>
                </a:cubicBezTo>
                <a:cubicBezTo>
                  <a:pt x="91034" y="14501"/>
                  <a:pt x="91034" y="14501"/>
                  <a:pt x="91034" y="14501"/>
                </a:cubicBezTo>
                <a:cubicBezTo>
                  <a:pt x="88965" y="14501"/>
                  <a:pt x="87586" y="14864"/>
                  <a:pt x="86206" y="15589"/>
                </a:cubicBezTo>
                <a:cubicBezTo>
                  <a:pt x="85517" y="15951"/>
                  <a:pt x="84827" y="16676"/>
                  <a:pt x="84137" y="17401"/>
                </a:cubicBezTo>
                <a:cubicBezTo>
                  <a:pt x="47586" y="17401"/>
                  <a:pt x="47586" y="17401"/>
                  <a:pt x="47586" y="17401"/>
                </a:cubicBezTo>
                <a:cubicBezTo>
                  <a:pt x="40689" y="17401"/>
                  <a:pt x="40689" y="17401"/>
                  <a:pt x="40689" y="17401"/>
                </a:cubicBezTo>
                <a:cubicBezTo>
                  <a:pt x="26896" y="17401"/>
                  <a:pt x="22068" y="19577"/>
                  <a:pt x="15172" y="23202"/>
                </a:cubicBezTo>
                <a:cubicBezTo>
                  <a:pt x="14482" y="23927"/>
                  <a:pt x="13103" y="24290"/>
                  <a:pt x="11724" y="25015"/>
                </a:cubicBezTo>
                <a:cubicBezTo>
                  <a:pt x="9655" y="24290"/>
                  <a:pt x="9655" y="24290"/>
                  <a:pt x="9655" y="24290"/>
                </a:cubicBezTo>
                <a:cubicBezTo>
                  <a:pt x="16551" y="17764"/>
                  <a:pt x="28275" y="13051"/>
                  <a:pt x="42068" y="10876"/>
                </a:cubicBezTo>
                <a:cubicBezTo>
                  <a:pt x="42758" y="10876"/>
                  <a:pt x="42758" y="10876"/>
                  <a:pt x="42758" y="10876"/>
                </a:cubicBezTo>
                <a:cubicBezTo>
                  <a:pt x="48965" y="7975"/>
                  <a:pt x="48965" y="7975"/>
                  <a:pt x="48965" y="7975"/>
                </a:cubicBezTo>
                <a:cubicBezTo>
                  <a:pt x="84137" y="7975"/>
                  <a:pt x="84137" y="7975"/>
                  <a:pt x="84137" y="7975"/>
                </a:cubicBezTo>
                <a:cubicBezTo>
                  <a:pt x="84827" y="8338"/>
                  <a:pt x="85517" y="9063"/>
                  <a:pt x="86206" y="9425"/>
                </a:cubicBezTo>
                <a:cubicBezTo>
                  <a:pt x="87586" y="10151"/>
                  <a:pt x="88965" y="10513"/>
                  <a:pt x="91034" y="10513"/>
                </a:cubicBezTo>
                <a:cubicBezTo>
                  <a:pt x="97931" y="10513"/>
                  <a:pt x="97931" y="10513"/>
                  <a:pt x="97931" y="10513"/>
                </a:cubicBezTo>
                <a:cubicBezTo>
                  <a:pt x="101379" y="10513"/>
                  <a:pt x="104827" y="9063"/>
                  <a:pt x="104827" y="7250"/>
                </a:cubicBezTo>
                <a:cubicBezTo>
                  <a:pt x="104827" y="6525"/>
                  <a:pt x="104827" y="6525"/>
                  <a:pt x="104827" y="6525"/>
                </a:cubicBezTo>
                <a:cubicBezTo>
                  <a:pt x="104827" y="5800"/>
                  <a:pt x="106206" y="4712"/>
                  <a:pt x="107586" y="4712"/>
                </a:cubicBezTo>
                <a:cubicBezTo>
                  <a:pt x="108965" y="4712"/>
                  <a:pt x="110344" y="4712"/>
                  <a:pt x="110344" y="5075"/>
                </a:cubicBezTo>
                <a:cubicBezTo>
                  <a:pt x="111724" y="5438"/>
                  <a:pt x="111724" y="5800"/>
                  <a:pt x="111724" y="6525"/>
                </a:cubicBezTo>
                <a:cubicBezTo>
                  <a:pt x="111724" y="18489"/>
                  <a:pt x="111724" y="18489"/>
                  <a:pt x="111724" y="18489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IMG_085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970" y="2186814"/>
            <a:ext cx="4435030" cy="29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202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eam Structure Diagram Aug 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167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VRC?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Competition in which groups of 3-4 students fabricate a robot to accomplish a goal</a:t>
            </a:r>
          </a:p>
          <a:p>
            <a:endParaRPr lang="en-US" dirty="0"/>
          </a:p>
          <a:p>
            <a:pPr marL="342900" indent="-342900"/>
            <a:r>
              <a:rPr lang="en-US" dirty="0" smtClean="0"/>
              <a:t>What you will learn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Building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Programming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3D Modeling (Simulation)</a:t>
            </a:r>
          </a:p>
        </p:txBody>
      </p:sp>
      <p:sp>
        <p:nvSpPr>
          <p:cNvPr id="4" name="Shape 42"/>
          <p:cNvSpPr/>
          <p:nvPr/>
        </p:nvSpPr>
        <p:spPr>
          <a:xfrm rot="2175843">
            <a:off x="2969654" y="430947"/>
            <a:ext cx="277537" cy="5114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520" y="0"/>
                </a:moveTo>
                <a:cubicBezTo>
                  <a:pt x="77760" y="0"/>
                  <a:pt x="77760" y="0"/>
                  <a:pt x="77760" y="0"/>
                </a:cubicBezTo>
                <a:cubicBezTo>
                  <a:pt x="77760" y="15162"/>
                  <a:pt x="77760" y="15162"/>
                  <a:pt x="77760" y="15162"/>
                </a:cubicBezTo>
                <a:cubicBezTo>
                  <a:pt x="59520" y="19494"/>
                  <a:pt x="59520" y="19494"/>
                  <a:pt x="59520" y="19494"/>
                </a:cubicBezTo>
                <a:cubicBezTo>
                  <a:pt x="42240" y="15162"/>
                  <a:pt x="42240" y="15162"/>
                  <a:pt x="42240" y="15162"/>
                </a:cubicBezTo>
                <a:cubicBezTo>
                  <a:pt x="42240" y="0"/>
                  <a:pt x="42240" y="0"/>
                  <a:pt x="42240" y="0"/>
                </a:cubicBezTo>
                <a:cubicBezTo>
                  <a:pt x="36480" y="0"/>
                  <a:pt x="36480" y="0"/>
                  <a:pt x="36480" y="0"/>
                </a:cubicBezTo>
                <a:cubicBezTo>
                  <a:pt x="16320" y="0"/>
                  <a:pt x="0" y="7364"/>
                  <a:pt x="0" y="16028"/>
                </a:cubicBezTo>
                <a:cubicBezTo>
                  <a:pt x="0" y="22527"/>
                  <a:pt x="0" y="22527"/>
                  <a:pt x="0" y="22527"/>
                </a:cubicBezTo>
                <a:cubicBezTo>
                  <a:pt x="0" y="29891"/>
                  <a:pt x="9600" y="36823"/>
                  <a:pt x="24000" y="40288"/>
                </a:cubicBezTo>
                <a:cubicBezTo>
                  <a:pt x="28800" y="41588"/>
                  <a:pt x="31680" y="43754"/>
                  <a:pt x="31680" y="45920"/>
                </a:cubicBezTo>
                <a:cubicBezTo>
                  <a:pt x="24000" y="103104"/>
                  <a:pt x="24000" y="103104"/>
                  <a:pt x="24000" y="103104"/>
                </a:cubicBezTo>
                <a:cubicBezTo>
                  <a:pt x="24000" y="107436"/>
                  <a:pt x="26880" y="111768"/>
                  <a:pt x="33600" y="115234"/>
                </a:cubicBezTo>
                <a:cubicBezTo>
                  <a:pt x="40320" y="118267"/>
                  <a:pt x="49920" y="120000"/>
                  <a:pt x="59520" y="120000"/>
                </a:cubicBezTo>
                <a:cubicBezTo>
                  <a:pt x="70080" y="120000"/>
                  <a:pt x="78720" y="118267"/>
                  <a:pt x="85440" y="115234"/>
                </a:cubicBezTo>
                <a:cubicBezTo>
                  <a:pt x="93120" y="111768"/>
                  <a:pt x="96000" y="107436"/>
                  <a:pt x="95040" y="103104"/>
                </a:cubicBezTo>
                <a:cubicBezTo>
                  <a:pt x="88320" y="45920"/>
                  <a:pt x="88320" y="45920"/>
                  <a:pt x="88320" y="45920"/>
                </a:cubicBezTo>
                <a:cubicBezTo>
                  <a:pt x="87360" y="43754"/>
                  <a:pt x="91200" y="41588"/>
                  <a:pt x="95040" y="40288"/>
                </a:cubicBezTo>
                <a:cubicBezTo>
                  <a:pt x="110400" y="36823"/>
                  <a:pt x="119040" y="29891"/>
                  <a:pt x="119040" y="22527"/>
                </a:cubicBezTo>
                <a:cubicBezTo>
                  <a:pt x="119040" y="16028"/>
                  <a:pt x="119040" y="16028"/>
                  <a:pt x="119040" y="16028"/>
                </a:cubicBezTo>
                <a:cubicBezTo>
                  <a:pt x="120000" y="7364"/>
                  <a:pt x="102720" y="0"/>
                  <a:pt x="83520" y="0"/>
                </a:cubicBezTo>
                <a:close/>
                <a:moveTo>
                  <a:pt x="108480" y="22527"/>
                </a:moveTo>
                <a:cubicBezTo>
                  <a:pt x="108480" y="28158"/>
                  <a:pt x="100800" y="33357"/>
                  <a:pt x="90240" y="35956"/>
                </a:cubicBezTo>
                <a:cubicBezTo>
                  <a:pt x="81600" y="37689"/>
                  <a:pt x="76800" y="42021"/>
                  <a:pt x="76800" y="46353"/>
                </a:cubicBezTo>
                <a:cubicBezTo>
                  <a:pt x="84480" y="103104"/>
                  <a:pt x="84480" y="103104"/>
                  <a:pt x="84480" y="103104"/>
                </a:cubicBezTo>
                <a:cubicBezTo>
                  <a:pt x="84480" y="106137"/>
                  <a:pt x="82560" y="109169"/>
                  <a:pt x="77760" y="111335"/>
                </a:cubicBezTo>
                <a:cubicBezTo>
                  <a:pt x="72960" y="113501"/>
                  <a:pt x="66240" y="114801"/>
                  <a:pt x="60480" y="114801"/>
                </a:cubicBezTo>
                <a:cubicBezTo>
                  <a:pt x="53760" y="114801"/>
                  <a:pt x="47040" y="113501"/>
                  <a:pt x="42240" y="111335"/>
                </a:cubicBezTo>
                <a:cubicBezTo>
                  <a:pt x="37440" y="109169"/>
                  <a:pt x="35520" y="106137"/>
                  <a:pt x="35520" y="103104"/>
                </a:cubicBezTo>
                <a:cubicBezTo>
                  <a:pt x="43200" y="46353"/>
                  <a:pt x="43200" y="46353"/>
                  <a:pt x="43200" y="46353"/>
                </a:cubicBezTo>
                <a:cubicBezTo>
                  <a:pt x="43200" y="42021"/>
                  <a:pt x="38400" y="37689"/>
                  <a:pt x="29760" y="35956"/>
                </a:cubicBezTo>
                <a:cubicBezTo>
                  <a:pt x="19200" y="33357"/>
                  <a:pt x="12480" y="28158"/>
                  <a:pt x="12480" y="22527"/>
                </a:cubicBezTo>
                <a:cubicBezTo>
                  <a:pt x="12480" y="16028"/>
                  <a:pt x="12480" y="16028"/>
                  <a:pt x="12480" y="16028"/>
                </a:cubicBezTo>
                <a:cubicBezTo>
                  <a:pt x="12480" y="10830"/>
                  <a:pt x="20160" y="6498"/>
                  <a:pt x="30720" y="5631"/>
                </a:cubicBezTo>
                <a:cubicBezTo>
                  <a:pt x="30720" y="17761"/>
                  <a:pt x="30720" y="17761"/>
                  <a:pt x="30720" y="17761"/>
                </a:cubicBezTo>
                <a:cubicBezTo>
                  <a:pt x="60480" y="25559"/>
                  <a:pt x="60480" y="25559"/>
                  <a:pt x="60480" y="25559"/>
                </a:cubicBezTo>
                <a:cubicBezTo>
                  <a:pt x="89280" y="17761"/>
                  <a:pt x="89280" y="17761"/>
                  <a:pt x="89280" y="17761"/>
                </a:cubicBezTo>
                <a:cubicBezTo>
                  <a:pt x="89280" y="5631"/>
                  <a:pt x="89280" y="5631"/>
                  <a:pt x="89280" y="5631"/>
                </a:cubicBezTo>
                <a:cubicBezTo>
                  <a:pt x="99840" y="6498"/>
                  <a:pt x="108480" y="10830"/>
                  <a:pt x="108480" y="16028"/>
                </a:cubicBezTo>
                <a:lnTo>
                  <a:pt x="108480" y="22527"/>
                </a:lnTo>
                <a:close/>
                <a:moveTo>
                  <a:pt x="59520" y="95740"/>
                </a:moveTo>
                <a:cubicBezTo>
                  <a:pt x="49920" y="95740"/>
                  <a:pt x="42240" y="99205"/>
                  <a:pt x="42240" y="103537"/>
                </a:cubicBezTo>
                <a:cubicBezTo>
                  <a:pt x="42240" y="107870"/>
                  <a:pt x="49920" y="111335"/>
                  <a:pt x="59520" y="111335"/>
                </a:cubicBezTo>
                <a:cubicBezTo>
                  <a:pt x="69120" y="111335"/>
                  <a:pt x="76800" y="107870"/>
                  <a:pt x="76800" y="103537"/>
                </a:cubicBezTo>
                <a:cubicBezTo>
                  <a:pt x="76800" y="99205"/>
                  <a:pt x="69120" y="95740"/>
                  <a:pt x="59520" y="95740"/>
                </a:cubicBezTo>
                <a:close/>
                <a:moveTo>
                  <a:pt x="59520" y="106137"/>
                </a:moveTo>
                <a:cubicBezTo>
                  <a:pt x="56640" y="106137"/>
                  <a:pt x="53760" y="104837"/>
                  <a:pt x="53760" y="103537"/>
                </a:cubicBezTo>
                <a:cubicBezTo>
                  <a:pt x="53760" y="101805"/>
                  <a:pt x="56640" y="100938"/>
                  <a:pt x="59520" y="100938"/>
                </a:cubicBezTo>
                <a:cubicBezTo>
                  <a:pt x="62400" y="100938"/>
                  <a:pt x="65280" y="101805"/>
                  <a:pt x="65280" y="103537"/>
                </a:cubicBezTo>
                <a:cubicBezTo>
                  <a:pt x="65280" y="104837"/>
                  <a:pt x="62400" y="106137"/>
                  <a:pt x="59520" y="106137"/>
                </a:cubicBezTo>
                <a:close/>
                <a:moveTo>
                  <a:pt x="50880" y="84476"/>
                </a:moveTo>
                <a:cubicBezTo>
                  <a:pt x="53760" y="84476"/>
                  <a:pt x="56640" y="83610"/>
                  <a:pt x="56640" y="82310"/>
                </a:cubicBezTo>
                <a:cubicBezTo>
                  <a:pt x="59520" y="59350"/>
                  <a:pt x="59520" y="59350"/>
                  <a:pt x="59520" y="59350"/>
                </a:cubicBezTo>
                <a:cubicBezTo>
                  <a:pt x="59520" y="58050"/>
                  <a:pt x="56640" y="56750"/>
                  <a:pt x="53760" y="56750"/>
                </a:cubicBezTo>
                <a:cubicBezTo>
                  <a:pt x="50880" y="56317"/>
                  <a:pt x="48000" y="57617"/>
                  <a:pt x="48000" y="58916"/>
                </a:cubicBezTo>
                <a:cubicBezTo>
                  <a:pt x="45120" y="81877"/>
                  <a:pt x="45120" y="81877"/>
                  <a:pt x="45120" y="81877"/>
                </a:cubicBezTo>
                <a:cubicBezTo>
                  <a:pt x="45120" y="83176"/>
                  <a:pt x="47040" y="84476"/>
                  <a:pt x="50880" y="84476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image_uploaded_from_ios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160" y="2191713"/>
            <a:ext cx="2213840" cy="295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635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80" y="69603"/>
            <a:ext cx="7370699" cy="857400"/>
          </a:xfrm>
        </p:spPr>
        <p:txBody>
          <a:bodyPr/>
          <a:lstStyle/>
          <a:p>
            <a:r>
              <a:rPr lang="en-US" dirty="0" smtClean="0"/>
              <a:t>Portion of the Official Trailer Video</a:t>
            </a:r>
            <a:endParaRPr lang="en-US" dirty="0"/>
          </a:p>
        </p:txBody>
      </p:sp>
      <p:pic>
        <p:nvPicPr>
          <p:cNvPr id="4" name="Untit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109" y="511387"/>
            <a:ext cx="7343240" cy="4130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82699" y="4771818"/>
            <a:ext cx="4657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https://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www.youtube.com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watch?v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=1Yo_mlR1VJU</a:t>
            </a:r>
          </a:p>
        </p:txBody>
      </p:sp>
    </p:spTree>
    <p:extLst>
      <p:ext uri="{BB962C8B-B14F-4D97-AF65-F5344CB8AC3E}">
        <p14:creationId xmlns:p14="http://schemas.microsoft.com/office/powerpoint/2010/main" val="138053308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FRC?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10-30 people fabricate a large robot to accomplish a specific task</a:t>
            </a:r>
          </a:p>
          <a:p>
            <a:r>
              <a:rPr lang="en-US" dirty="0" smtClean="0"/>
              <a:t>Skills that will be used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Building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Programming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3D Modeling (Simulation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hape 38"/>
          <p:cNvSpPr/>
          <p:nvPr/>
        </p:nvSpPr>
        <p:spPr>
          <a:xfrm rot="1994085">
            <a:off x="2936447" y="367083"/>
            <a:ext cx="396577" cy="751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51" y="1812"/>
                </a:moveTo>
                <a:cubicBezTo>
                  <a:pt x="113793" y="725"/>
                  <a:pt x="110344" y="0"/>
                  <a:pt x="107586" y="0"/>
                </a:cubicBezTo>
                <a:cubicBezTo>
                  <a:pt x="101379" y="362"/>
                  <a:pt x="96551" y="2900"/>
                  <a:pt x="96551" y="6163"/>
                </a:cubicBezTo>
                <a:cubicBezTo>
                  <a:pt x="92413" y="6163"/>
                  <a:pt x="92413" y="6163"/>
                  <a:pt x="92413" y="6163"/>
                </a:cubicBezTo>
                <a:cubicBezTo>
                  <a:pt x="92413" y="5800"/>
                  <a:pt x="91724" y="5075"/>
                  <a:pt x="91034" y="4350"/>
                </a:cubicBezTo>
                <a:cubicBezTo>
                  <a:pt x="89655" y="3625"/>
                  <a:pt x="87586" y="3625"/>
                  <a:pt x="85517" y="3625"/>
                </a:cubicBezTo>
                <a:cubicBezTo>
                  <a:pt x="71724" y="3625"/>
                  <a:pt x="71724" y="3625"/>
                  <a:pt x="71724" y="3625"/>
                </a:cubicBezTo>
                <a:cubicBezTo>
                  <a:pt x="71724" y="2537"/>
                  <a:pt x="70344" y="1450"/>
                  <a:pt x="67586" y="1450"/>
                </a:cubicBezTo>
                <a:cubicBezTo>
                  <a:pt x="54482" y="1450"/>
                  <a:pt x="54482" y="1450"/>
                  <a:pt x="54482" y="1450"/>
                </a:cubicBezTo>
                <a:cubicBezTo>
                  <a:pt x="52413" y="1450"/>
                  <a:pt x="51034" y="2537"/>
                  <a:pt x="50344" y="3625"/>
                </a:cubicBezTo>
                <a:cubicBezTo>
                  <a:pt x="45517" y="3625"/>
                  <a:pt x="45517" y="3625"/>
                  <a:pt x="45517" y="3625"/>
                </a:cubicBezTo>
                <a:cubicBezTo>
                  <a:pt x="38620" y="6888"/>
                  <a:pt x="38620" y="6888"/>
                  <a:pt x="38620" y="6888"/>
                </a:cubicBezTo>
                <a:cubicBezTo>
                  <a:pt x="22758" y="9425"/>
                  <a:pt x="9655" y="15226"/>
                  <a:pt x="1379" y="22839"/>
                </a:cubicBezTo>
                <a:cubicBezTo>
                  <a:pt x="0" y="23564"/>
                  <a:pt x="0" y="24652"/>
                  <a:pt x="689" y="25740"/>
                </a:cubicBezTo>
                <a:cubicBezTo>
                  <a:pt x="1379" y="26827"/>
                  <a:pt x="2758" y="27552"/>
                  <a:pt x="4137" y="27915"/>
                </a:cubicBezTo>
                <a:cubicBezTo>
                  <a:pt x="8275" y="29003"/>
                  <a:pt x="8275" y="29003"/>
                  <a:pt x="8275" y="29003"/>
                </a:cubicBezTo>
                <a:cubicBezTo>
                  <a:pt x="9655" y="29365"/>
                  <a:pt x="11034" y="29728"/>
                  <a:pt x="11724" y="29728"/>
                </a:cubicBezTo>
                <a:cubicBezTo>
                  <a:pt x="13793" y="29728"/>
                  <a:pt x="15172" y="29365"/>
                  <a:pt x="16551" y="28640"/>
                </a:cubicBezTo>
                <a:cubicBezTo>
                  <a:pt x="18620" y="27552"/>
                  <a:pt x="20000" y="26827"/>
                  <a:pt x="21379" y="26102"/>
                </a:cubicBezTo>
                <a:cubicBezTo>
                  <a:pt x="27586" y="22839"/>
                  <a:pt x="30344" y="21389"/>
                  <a:pt x="40689" y="21389"/>
                </a:cubicBezTo>
                <a:cubicBezTo>
                  <a:pt x="48275" y="21389"/>
                  <a:pt x="48275" y="21389"/>
                  <a:pt x="48275" y="21389"/>
                </a:cubicBezTo>
                <a:cubicBezTo>
                  <a:pt x="48275" y="49305"/>
                  <a:pt x="48275" y="49305"/>
                  <a:pt x="48275" y="49305"/>
                </a:cubicBezTo>
                <a:cubicBezTo>
                  <a:pt x="46206" y="55830"/>
                  <a:pt x="46206" y="55830"/>
                  <a:pt x="46206" y="55830"/>
                </a:cubicBezTo>
                <a:cubicBezTo>
                  <a:pt x="40000" y="75407"/>
                  <a:pt x="38620" y="94984"/>
                  <a:pt x="42068" y="114924"/>
                </a:cubicBezTo>
                <a:cubicBezTo>
                  <a:pt x="42758" y="120000"/>
                  <a:pt x="42758" y="120000"/>
                  <a:pt x="42758" y="120000"/>
                </a:cubicBezTo>
                <a:cubicBezTo>
                  <a:pt x="71724" y="120000"/>
                  <a:pt x="71724" y="120000"/>
                  <a:pt x="71724" y="120000"/>
                </a:cubicBezTo>
                <a:cubicBezTo>
                  <a:pt x="75862" y="120000"/>
                  <a:pt x="80000" y="118912"/>
                  <a:pt x="82758" y="117099"/>
                </a:cubicBezTo>
                <a:cubicBezTo>
                  <a:pt x="85517" y="115649"/>
                  <a:pt x="86896" y="113474"/>
                  <a:pt x="85517" y="111299"/>
                </a:cubicBezTo>
                <a:cubicBezTo>
                  <a:pt x="82758" y="101148"/>
                  <a:pt x="82758" y="90996"/>
                  <a:pt x="86206" y="81208"/>
                </a:cubicBezTo>
                <a:cubicBezTo>
                  <a:pt x="86206" y="80845"/>
                  <a:pt x="86206" y="80845"/>
                  <a:pt x="86206" y="80845"/>
                </a:cubicBezTo>
                <a:cubicBezTo>
                  <a:pt x="86896" y="70694"/>
                  <a:pt x="84137" y="60906"/>
                  <a:pt x="77241" y="51480"/>
                </a:cubicBezTo>
                <a:cubicBezTo>
                  <a:pt x="75172" y="49305"/>
                  <a:pt x="75172" y="49305"/>
                  <a:pt x="75172" y="49305"/>
                </a:cubicBezTo>
                <a:cubicBezTo>
                  <a:pt x="75172" y="21389"/>
                  <a:pt x="75172" y="21389"/>
                  <a:pt x="75172" y="21389"/>
                </a:cubicBezTo>
                <a:cubicBezTo>
                  <a:pt x="84827" y="21389"/>
                  <a:pt x="84827" y="21389"/>
                  <a:pt x="84827" y="21389"/>
                </a:cubicBezTo>
                <a:cubicBezTo>
                  <a:pt x="86896" y="21389"/>
                  <a:pt x="88275" y="21027"/>
                  <a:pt x="89655" y="20302"/>
                </a:cubicBezTo>
                <a:cubicBezTo>
                  <a:pt x="91034" y="19939"/>
                  <a:pt x="91034" y="19214"/>
                  <a:pt x="91724" y="18851"/>
                </a:cubicBezTo>
                <a:cubicBezTo>
                  <a:pt x="95862" y="18851"/>
                  <a:pt x="95862" y="18851"/>
                  <a:pt x="95862" y="18851"/>
                </a:cubicBezTo>
                <a:cubicBezTo>
                  <a:pt x="95862" y="21752"/>
                  <a:pt x="100689" y="24652"/>
                  <a:pt x="106206" y="24652"/>
                </a:cubicBezTo>
                <a:cubicBezTo>
                  <a:pt x="109655" y="25015"/>
                  <a:pt x="113103" y="24290"/>
                  <a:pt x="115862" y="23202"/>
                </a:cubicBezTo>
                <a:cubicBezTo>
                  <a:pt x="117931" y="22114"/>
                  <a:pt x="119310" y="20302"/>
                  <a:pt x="119310" y="18489"/>
                </a:cubicBezTo>
                <a:cubicBezTo>
                  <a:pt x="119310" y="6525"/>
                  <a:pt x="119310" y="6525"/>
                  <a:pt x="119310" y="6525"/>
                </a:cubicBezTo>
                <a:cubicBezTo>
                  <a:pt x="120000" y="4712"/>
                  <a:pt x="118620" y="2900"/>
                  <a:pt x="116551" y="1812"/>
                </a:cubicBezTo>
                <a:close/>
                <a:moveTo>
                  <a:pt x="76551" y="114561"/>
                </a:moveTo>
                <a:cubicBezTo>
                  <a:pt x="75862" y="115287"/>
                  <a:pt x="73793" y="115649"/>
                  <a:pt x="71724" y="115649"/>
                </a:cubicBezTo>
                <a:cubicBezTo>
                  <a:pt x="51034" y="115649"/>
                  <a:pt x="51034" y="115649"/>
                  <a:pt x="51034" y="115649"/>
                </a:cubicBezTo>
                <a:cubicBezTo>
                  <a:pt x="50344" y="114561"/>
                  <a:pt x="50344" y="114561"/>
                  <a:pt x="50344" y="114561"/>
                </a:cubicBezTo>
                <a:cubicBezTo>
                  <a:pt x="47586" y="94984"/>
                  <a:pt x="48275" y="75407"/>
                  <a:pt x="54482" y="56193"/>
                </a:cubicBezTo>
                <a:cubicBezTo>
                  <a:pt x="55862" y="51480"/>
                  <a:pt x="55862" y="51480"/>
                  <a:pt x="55862" y="51480"/>
                </a:cubicBezTo>
                <a:cubicBezTo>
                  <a:pt x="68965" y="51480"/>
                  <a:pt x="68965" y="51480"/>
                  <a:pt x="68965" y="51480"/>
                </a:cubicBezTo>
                <a:cubicBezTo>
                  <a:pt x="70344" y="52930"/>
                  <a:pt x="70344" y="52930"/>
                  <a:pt x="70344" y="52930"/>
                </a:cubicBezTo>
                <a:cubicBezTo>
                  <a:pt x="73103" y="56555"/>
                  <a:pt x="75172" y="60543"/>
                  <a:pt x="76551" y="64531"/>
                </a:cubicBezTo>
                <a:cubicBezTo>
                  <a:pt x="66206" y="67432"/>
                  <a:pt x="66206" y="67432"/>
                  <a:pt x="66206" y="67432"/>
                </a:cubicBezTo>
                <a:cubicBezTo>
                  <a:pt x="64137" y="68157"/>
                  <a:pt x="63448" y="69607"/>
                  <a:pt x="64137" y="70332"/>
                </a:cubicBezTo>
                <a:cubicBezTo>
                  <a:pt x="64827" y="71057"/>
                  <a:pt x="66206" y="71782"/>
                  <a:pt x="67586" y="71782"/>
                </a:cubicBezTo>
                <a:cubicBezTo>
                  <a:pt x="68275" y="71782"/>
                  <a:pt x="68965" y="71419"/>
                  <a:pt x="69655" y="71419"/>
                </a:cubicBezTo>
                <a:cubicBezTo>
                  <a:pt x="77931" y="68882"/>
                  <a:pt x="77931" y="68882"/>
                  <a:pt x="77931" y="68882"/>
                </a:cubicBezTo>
                <a:cubicBezTo>
                  <a:pt x="77931" y="70694"/>
                  <a:pt x="78620" y="72507"/>
                  <a:pt x="78620" y="73957"/>
                </a:cubicBezTo>
                <a:cubicBezTo>
                  <a:pt x="66206" y="77583"/>
                  <a:pt x="66206" y="77583"/>
                  <a:pt x="66206" y="77583"/>
                </a:cubicBezTo>
                <a:cubicBezTo>
                  <a:pt x="64137" y="78308"/>
                  <a:pt x="63448" y="79758"/>
                  <a:pt x="64137" y="80483"/>
                </a:cubicBezTo>
                <a:cubicBezTo>
                  <a:pt x="64827" y="81208"/>
                  <a:pt x="66206" y="81933"/>
                  <a:pt x="67586" y="81933"/>
                </a:cubicBezTo>
                <a:cubicBezTo>
                  <a:pt x="68275" y="81933"/>
                  <a:pt x="68965" y="81570"/>
                  <a:pt x="69655" y="81570"/>
                </a:cubicBezTo>
                <a:cubicBezTo>
                  <a:pt x="78620" y="79033"/>
                  <a:pt x="78620" y="79033"/>
                  <a:pt x="78620" y="79033"/>
                </a:cubicBezTo>
                <a:cubicBezTo>
                  <a:pt x="78620" y="79395"/>
                  <a:pt x="78620" y="79758"/>
                  <a:pt x="78620" y="80120"/>
                </a:cubicBezTo>
                <a:cubicBezTo>
                  <a:pt x="77931" y="81570"/>
                  <a:pt x="77931" y="83383"/>
                  <a:pt x="77241" y="84833"/>
                </a:cubicBezTo>
                <a:cubicBezTo>
                  <a:pt x="65517" y="87734"/>
                  <a:pt x="65517" y="87734"/>
                  <a:pt x="65517" y="87734"/>
                </a:cubicBezTo>
                <a:cubicBezTo>
                  <a:pt x="63448" y="88459"/>
                  <a:pt x="62758" y="89909"/>
                  <a:pt x="64137" y="90634"/>
                </a:cubicBezTo>
                <a:cubicBezTo>
                  <a:pt x="64827" y="91359"/>
                  <a:pt x="66206" y="92084"/>
                  <a:pt x="67586" y="92084"/>
                </a:cubicBezTo>
                <a:cubicBezTo>
                  <a:pt x="68275" y="92084"/>
                  <a:pt x="68965" y="91722"/>
                  <a:pt x="69655" y="91722"/>
                </a:cubicBezTo>
                <a:cubicBezTo>
                  <a:pt x="75862" y="89909"/>
                  <a:pt x="75862" y="89909"/>
                  <a:pt x="75862" y="89909"/>
                </a:cubicBezTo>
                <a:cubicBezTo>
                  <a:pt x="75172" y="97160"/>
                  <a:pt x="75862" y="104410"/>
                  <a:pt x="77931" y="111661"/>
                </a:cubicBezTo>
                <a:cubicBezTo>
                  <a:pt x="78620" y="112749"/>
                  <a:pt x="77931" y="113836"/>
                  <a:pt x="76551" y="114561"/>
                </a:cubicBezTo>
                <a:close/>
                <a:moveTo>
                  <a:pt x="67586" y="47492"/>
                </a:moveTo>
                <a:cubicBezTo>
                  <a:pt x="56551" y="47492"/>
                  <a:pt x="56551" y="47492"/>
                  <a:pt x="56551" y="47492"/>
                </a:cubicBezTo>
                <a:cubicBezTo>
                  <a:pt x="56551" y="21389"/>
                  <a:pt x="56551" y="21389"/>
                  <a:pt x="56551" y="21389"/>
                </a:cubicBezTo>
                <a:cubicBezTo>
                  <a:pt x="67586" y="21389"/>
                  <a:pt x="67586" y="21389"/>
                  <a:pt x="67586" y="21389"/>
                </a:cubicBezTo>
                <a:lnTo>
                  <a:pt x="67586" y="47492"/>
                </a:lnTo>
                <a:close/>
                <a:moveTo>
                  <a:pt x="111724" y="18489"/>
                </a:moveTo>
                <a:cubicBezTo>
                  <a:pt x="111724" y="19214"/>
                  <a:pt x="111724" y="19577"/>
                  <a:pt x="111034" y="19939"/>
                </a:cubicBezTo>
                <a:cubicBezTo>
                  <a:pt x="110344" y="20302"/>
                  <a:pt x="108965" y="20664"/>
                  <a:pt x="108275" y="20302"/>
                </a:cubicBezTo>
                <a:cubicBezTo>
                  <a:pt x="106206" y="20302"/>
                  <a:pt x="104827" y="19577"/>
                  <a:pt x="104827" y="18489"/>
                </a:cubicBezTo>
                <a:cubicBezTo>
                  <a:pt x="104827" y="18126"/>
                  <a:pt x="104827" y="18126"/>
                  <a:pt x="104827" y="18126"/>
                </a:cubicBezTo>
                <a:cubicBezTo>
                  <a:pt x="104827" y="15951"/>
                  <a:pt x="101379" y="14501"/>
                  <a:pt x="97931" y="14501"/>
                </a:cubicBezTo>
                <a:cubicBezTo>
                  <a:pt x="91034" y="14501"/>
                  <a:pt x="91034" y="14501"/>
                  <a:pt x="91034" y="14501"/>
                </a:cubicBezTo>
                <a:cubicBezTo>
                  <a:pt x="88965" y="14501"/>
                  <a:pt x="87586" y="14864"/>
                  <a:pt x="86206" y="15589"/>
                </a:cubicBezTo>
                <a:cubicBezTo>
                  <a:pt x="85517" y="15951"/>
                  <a:pt x="84827" y="16676"/>
                  <a:pt x="84137" y="17401"/>
                </a:cubicBezTo>
                <a:cubicBezTo>
                  <a:pt x="47586" y="17401"/>
                  <a:pt x="47586" y="17401"/>
                  <a:pt x="47586" y="17401"/>
                </a:cubicBezTo>
                <a:cubicBezTo>
                  <a:pt x="40689" y="17401"/>
                  <a:pt x="40689" y="17401"/>
                  <a:pt x="40689" y="17401"/>
                </a:cubicBezTo>
                <a:cubicBezTo>
                  <a:pt x="26896" y="17401"/>
                  <a:pt x="22068" y="19577"/>
                  <a:pt x="15172" y="23202"/>
                </a:cubicBezTo>
                <a:cubicBezTo>
                  <a:pt x="14482" y="23927"/>
                  <a:pt x="13103" y="24290"/>
                  <a:pt x="11724" y="25015"/>
                </a:cubicBezTo>
                <a:cubicBezTo>
                  <a:pt x="9655" y="24290"/>
                  <a:pt x="9655" y="24290"/>
                  <a:pt x="9655" y="24290"/>
                </a:cubicBezTo>
                <a:cubicBezTo>
                  <a:pt x="16551" y="17764"/>
                  <a:pt x="28275" y="13051"/>
                  <a:pt x="42068" y="10876"/>
                </a:cubicBezTo>
                <a:cubicBezTo>
                  <a:pt x="42758" y="10876"/>
                  <a:pt x="42758" y="10876"/>
                  <a:pt x="42758" y="10876"/>
                </a:cubicBezTo>
                <a:cubicBezTo>
                  <a:pt x="48965" y="7975"/>
                  <a:pt x="48965" y="7975"/>
                  <a:pt x="48965" y="7975"/>
                </a:cubicBezTo>
                <a:cubicBezTo>
                  <a:pt x="84137" y="7975"/>
                  <a:pt x="84137" y="7975"/>
                  <a:pt x="84137" y="7975"/>
                </a:cubicBezTo>
                <a:cubicBezTo>
                  <a:pt x="84827" y="8338"/>
                  <a:pt x="85517" y="9063"/>
                  <a:pt x="86206" y="9425"/>
                </a:cubicBezTo>
                <a:cubicBezTo>
                  <a:pt x="87586" y="10151"/>
                  <a:pt x="88965" y="10513"/>
                  <a:pt x="91034" y="10513"/>
                </a:cubicBezTo>
                <a:cubicBezTo>
                  <a:pt x="97931" y="10513"/>
                  <a:pt x="97931" y="10513"/>
                  <a:pt x="97931" y="10513"/>
                </a:cubicBezTo>
                <a:cubicBezTo>
                  <a:pt x="101379" y="10513"/>
                  <a:pt x="104827" y="9063"/>
                  <a:pt x="104827" y="7250"/>
                </a:cubicBezTo>
                <a:cubicBezTo>
                  <a:pt x="104827" y="6525"/>
                  <a:pt x="104827" y="6525"/>
                  <a:pt x="104827" y="6525"/>
                </a:cubicBezTo>
                <a:cubicBezTo>
                  <a:pt x="104827" y="5800"/>
                  <a:pt x="106206" y="4712"/>
                  <a:pt x="107586" y="4712"/>
                </a:cubicBezTo>
                <a:cubicBezTo>
                  <a:pt x="108965" y="4712"/>
                  <a:pt x="110344" y="4712"/>
                  <a:pt x="110344" y="5075"/>
                </a:cubicBezTo>
                <a:cubicBezTo>
                  <a:pt x="111724" y="5438"/>
                  <a:pt x="111724" y="5800"/>
                  <a:pt x="111724" y="6525"/>
                </a:cubicBezTo>
                <a:cubicBezTo>
                  <a:pt x="111724" y="18489"/>
                  <a:pt x="111724" y="18489"/>
                  <a:pt x="111724" y="18489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creenF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6480" y="2748800"/>
            <a:ext cx="4257872" cy="2395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4264680"/>
            <a:ext cx="4657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https://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www.youtube.com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watch?v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=1Yo_mlR1VJU</a:t>
            </a:r>
          </a:p>
        </p:txBody>
      </p:sp>
    </p:spTree>
    <p:extLst>
      <p:ext uri="{BB962C8B-B14F-4D97-AF65-F5344CB8AC3E}">
        <p14:creationId xmlns:p14="http://schemas.microsoft.com/office/powerpoint/2010/main" val="231738457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Marketing Team?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Fundraising</a:t>
            </a:r>
          </a:p>
          <a:p>
            <a:r>
              <a:rPr lang="en-US" sz="2000" dirty="0" smtClean="0"/>
              <a:t>Media Creation 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smtClean="0"/>
              <a:t>Filmography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smtClean="0"/>
              <a:t>Photography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 smtClean="0"/>
              <a:t>Art</a:t>
            </a:r>
          </a:p>
          <a:p>
            <a:r>
              <a:rPr lang="en-US" sz="2000" dirty="0" smtClean="0"/>
              <a:t>Outreach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/>
              <a:t>Social Media</a:t>
            </a:r>
          </a:p>
          <a:p>
            <a:pPr marL="342900" indent="-342900">
              <a:buFont typeface="Courier New"/>
              <a:buChar char="o"/>
            </a:pPr>
            <a:r>
              <a:rPr lang="en-US" sz="2000" dirty="0"/>
              <a:t>Networking w/ other </a:t>
            </a:r>
            <a:r>
              <a:rPr lang="en-US" sz="2000" dirty="0" smtClean="0"/>
              <a:t>teams</a:t>
            </a:r>
          </a:p>
          <a:p>
            <a:r>
              <a:rPr lang="en-US" sz="2000" dirty="0" smtClean="0"/>
              <a:t>Business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Website Design</a:t>
            </a:r>
          </a:p>
          <a:p>
            <a:r>
              <a:rPr lang="en-US" dirty="0" smtClean="0"/>
              <a:t>Writing</a:t>
            </a:r>
          </a:p>
          <a:p>
            <a:r>
              <a:rPr lang="en-US" dirty="0" smtClean="0"/>
              <a:t>Newsletter</a:t>
            </a:r>
          </a:p>
          <a:p>
            <a:r>
              <a:rPr lang="en-US" dirty="0" smtClean="0"/>
              <a:t>Music</a:t>
            </a:r>
            <a:endParaRPr lang="en-US" dirty="0"/>
          </a:p>
        </p:txBody>
      </p:sp>
      <p:pic>
        <p:nvPicPr>
          <p:cNvPr id="4" name="Picture 3" descr="canva-templat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701" y="2802272"/>
            <a:ext cx="3491297" cy="2434977"/>
          </a:xfrm>
          <a:prstGeom prst="rect">
            <a:avLst/>
          </a:prstGeom>
        </p:spPr>
      </p:pic>
      <p:sp>
        <p:nvSpPr>
          <p:cNvPr id="6" name="Shape 71"/>
          <p:cNvSpPr/>
          <p:nvPr/>
        </p:nvSpPr>
        <p:spPr>
          <a:xfrm>
            <a:off x="5262047" y="461049"/>
            <a:ext cx="528707" cy="4517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620" y="34222"/>
                </a:moveTo>
                <a:cubicBezTo>
                  <a:pt x="119620" y="34222"/>
                  <a:pt x="119620" y="34222"/>
                  <a:pt x="119620" y="34222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240" y="33777"/>
                  <a:pt x="119240" y="33777"/>
                  <a:pt x="118860" y="33777"/>
                </a:cubicBezTo>
                <a:cubicBezTo>
                  <a:pt x="118481" y="33333"/>
                  <a:pt x="118101" y="32888"/>
                  <a:pt x="117721" y="32888"/>
                </a:cubicBezTo>
                <a:cubicBezTo>
                  <a:pt x="105569" y="32888"/>
                  <a:pt x="105569" y="32888"/>
                  <a:pt x="105569" y="32888"/>
                </a:cubicBezTo>
                <a:cubicBezTo>
                  <a:pt x="101012" y="25333"/>
                  <a:pt x="101012" y="25333"/>
                  <a:pt x="101012" y="25333"/>
                </a:cubicBezTo>
                <a:cubicBezTo>
                  <a:pt x="105569" y="17777"/>
                  <a:pt x="105569" y="17777"/>
                  <a:pt x="105569" y="17777"/>
                </a:cubicBezTo>
                <a:cubicBezTo>
                  <a:pt x="116202" y="17777"/>
                  <a:pt x="116202" y="17777"/>
                  <a:pt x="116202" y="17777"/>
                </a:cubicBezTo>
                <a:cubicBezTo>
                  <a:pt x="116962" y="17777"/>
                  <a:pt x="117721" y="17333"/>
                  <a:pt x="118481" y="16444"/>
                </a:cubicBezTo>
                <a:cubicBezTo>
                  <a:pt x="118860" y="16000"/>
                  <a:pt x="118860" y="14666"/>
                  <a:pt x="118481" y="13777"/>
                </a:cubicBezTo>
                <a:cubicBezTo>
                  <a:pt x="114683" y="5333"/>
                  <a:pt x="107088" y="0"/>
                  <a:pt x="98734" y="0"/>
                </a:cubicBezTo>
                <a:cubicBezTo>
                  <a:pt x="87341" y="444"/>
                  <a:pt x="78227" y="11111"/>
                  <a:pt x="77848" y="24000"/>
                </a:cubicBezTo>
                <a:cubicBezTo>
                  <a:pt x="77848" y="24444"/>
                  <a:pt x="77848" y="24444"/>
                  <a:pt x="77848" y="24444"/>
                </a:cubicBezTo>
                <a:cubicBezTo>
                  <a:pt x="77468" y="32444"/>
                  <a:pt x="74810" y="40000"/>
                  <a:pt x="70253" y="45333"/>
                </a:cubicBezTo>
                <a:cubicBezTo>
                  <a:pt x="65316" y="50666"/>
                  <a:pt x="65316" y="50666"/>
                  <a:pt x="65316" y="50666"/>
                </a:cubicBezTo>
                <a:cubicBezTo>
                  <a:pt x="60759" y="47111"/>
                  <a:pt x="60759" y="47111"/>
                  <a:pt x="60759" y="47111"/>
                </a:cubicBezTo>
                <a:cubicBezTo>
                  <a:pt x="40632" y="23111"/>
                  <a:pt x="40632" y="23111"/>
                  <a:pt x="40632" y="23111"/>
                </a:cubicBezTo>
                <a:cubicBezTo>
                  <a:pt x="41012" y="23111"/>
                  <a:pt x="41012" y="23111"/>
                  <a:pt x="41012" y="23111"/>
                </a:cubicBezTo>
                <a:cubicBezTo>
                  <a:pt x="43291" y="20000"/>
                  <a:pt x="43291" y="20000"/>
                  <a:pt x="43291" y="20000"/>
                </a:cubicBezTo>
                <a:cubicBezTo>
                  <a:pt x="47468" y="15111"/>
                  <a:pt x="49367" y="15111"/>
                  <a:pt x="54303" y="15111"/>
                </a:cubicBezTo>
                <a:cubicBezTo>
                  <a:pt x="55443" y="15111"/>
                  <a:pt x="56582" y="15111"/>
                  <a:pt x="57721" y="15111"/>
                </a:cubicBezTo>
                <a:cubicBezTo>
                  <a:pt x="59240" y="15111"/>
                  <a:pt x="60759" y="13777"/>
                  <a:pt x="61518" y="12000"/>
                </a:cubicBezTo>
                <a:cubicBezTo>
                  <a:pt x="62278" y="9333"/>
                  <a:pt x="62278" y="9333"/>
                  <a:pt x="62278" y="9333"/>
                </a:cubicBezTo>
                <a:cubicBezTo>
                  <a:pt x="62278" y="8000"/>
                  <a:pt x="62278" y="6666"/>
                  <a:pt x="61898" y="5777"/>
                </a:cubicBezTo>
                <a:cubicBezTo>
                  <a:pt x="61518" y="4444"/>
                  <a:pt x="60379" y="3555"/>
                  <a:pt x="59240" y="3555"/>
                </a:cubicBezTo>
                <a:cubicBezTo>
                  <a:pt x="50886" y="888"/>
                  <a:pt x="41392" y="1777"/>
                  <a:pt x="33417" y="6666"/>
                </a:cubicBezTo>
                <a:cubicBezTo>
                  <a:pt x="28481" y="7111"/>
                  <a:pt x="28481" y="7111"/>
                  <a:pt x="28481" y="7111"/>
                </a:cubicBezTo>
                <a:cubicBezTo>
                  <a:pt x="26582" y="8888"/>
                  <a:pt x="26582" y="8888"/>
                  <a:pt x="26582" y="8888"/>
                </a:cubicBezTo>
                <a:cubicBezTo>
                  <a:pt x="25822" y="8000"/>
                  <a:pt x="24303" y="8000"/>
                  <a:pt x="23544" y="8888"/>
                </a:cubicBezTo>
                <a:cubicBezTo>
                  <a:pt x="18607" y="15111"/>
                  <a:pt x="18607" y="15111"/>
                  <a:pt x="18607" y="15111"/>
                </a:cubicBezTo>
                <a:cubicBezTo>
                  <a:pt x="17848" y="16000"/>
                  <a:pt x="17848" y="17333"/>
                  <a:pt x="18607" y="18222"/>
                </a:cubicBezTo>
                <a:cubicBezTo>
                  <a:pt x="13291" y="24444"/>
                  <a:pt x="13291" y="24444"/>
                  <a:pt x="13291" y="24444"/>
                </a:cubicBezTo>
                <a:cubicBezTo>
                  <a:pt x="12531" y="25333"/>
                  <a:pt x="12151" y="26666"/>
                  <a:pt x="12151" y="27555"/>
                </a:cubicBezTo>
                <a:cubicBezTo>
                  <a:pt x="12151" y="28444"/>
                  <a:pt x="12151" y="29333"/>
                  <a:pt x="12911" y="29777"/>
                </a:cubicBezTo>
                <a:cubicBezTo>
                  <a:pt x="11392" y="31555"/>
                  <a:pt x="11392" y="31555"/>
                  <a:pt x="11392" y="31555"/>
                </a:cubicBezTo>
                <a:cubicBezTo>
                  <a:pt x="8734" y="28888"/>
                  <a:pt x="5316" y="28888"/>
                  <a:pt x="2658" y="31111"/>
                </a:cubicBezTo>
                <a:cubicBezTo>
                  <a:pt x="1518" y="32444"/>
                  <a:pt x="379" y="34666"/>
                  <a:pt x="379" y="36444"/>
                </a:cubicBezTo>
                <a:cubicBezTo>
                  <a:pt x="0" y="38666"/>
                  <a:pt x="759" y="40888"/>
                  <a:pt x="2278" y="42222"/>
                </a:cubicBezTo>
                <a:cubicBezTo>
                  <a:pt x="11012" y="52444"/>
                  <a:pt x="11012" y="52444"/>
                  <a:pt x="11012" y="52444"/>
                </a:cubicBezTo>
                <a:cubicBezTo>
                  <a:pt x="12151" y="54222"/>
                  <a:pt x="13670" y="55111"/>
                  <a:pt x="15569" y="55111"/>
                </a:cubicBezTo>
                <a:cubicBezTo>
                  <a:pt x="15569" y="55111"/>
                  <a:pt x="15569" y="55111"/>
                  <a:pt x="15949" y="55111"/>
                </a:cubicBezTo>
                <a:cubicBezTo>
                  <a:pt x="17468" y="54666"/>
                  <a:pt x="19367" y="53777"/>
                  <a:pt x="20506" y="52000"/>
                </a:cubicBezTo>
                <a:cubicBezTo>
                  <a:pt x="22405" y="49333"/>
                  <a:pt x="22405" y="44888"/>
                  <a:pt x="20126" y="42222"/>
                </a:cubicBezTo>
                <a:cubicBezTo>
                  <a:pt x="21645" y="40444"/>
                  <a:pt x="21645" y="40444"/>
                  <a:pt x="21645" y="40444"/>
                </a:cubicBezTo>
                <a:cubicBezTo>
                  <a:pt x="22405" y="40888"/>
                  <a:pt x="22784" y="40888"/>
                  <a:pt x="23544" y="40888"/>
                </a:cubicBezTo>
                <a:cubicBezTo>
                  <a:pt x="24683" y="40888"/>
                  <a:pt x="25443" y="40444"/>
                  <a:pt x="26202" y="39555"/>
                </a:cubicBezTo>
                <a:cubicBezTo>
                  <a:pt x="30000" y="35555"/>
                  <a:pt x="30000" y="35555"/>
                  <a:pt x="30000" y="35555"/>
                </a:cubicBezTo>
                <a:cubicBezTo>
                  <a:pt x="50126" y="59111"/>
                  <a:pt x="50126" y="59111"/>
                  <a:pt x="50126" y="59111"/>
                </a:cubicBezTo>
                <a:cubicBezTo>
                  <a:pt x="51265" y="61777"/>
                  <a:pt x="51265" y="61777"/>
                  <a:pt x="51265" y="61777"/>
                </a:cubicBezTo>
                <a:cubicBezTo>
                  <a:pt x="51645" y="63111"/>
                  <a:pt x="52025" y="64000"/>
                  <a:pt x="52784" y="65333"/>
                </a:cubicBezTo>
                <a:cubicBezTo>
                  <a:pt x="25443" y="97333"/>
                  <a:pt x="25443" y="97333"/>
                  <a:pt x="25443" y="97333"/>
                </a:cubicBezTo>
                <a:cubicBezTo>
                  <a:pt x="21265" y="102222"/>
                  <a:pt x="21265" y="110222"/>
                  <a:pt x="25443" y="115555"/>
                </a:cubicBezTo>
                <a:cubicBezTo>
                  <a:pt x="27341" y="117777"/>
                  <a:pt x="30379" y="119111"/>
                  <a:pt x="33037" y="119111"/>
                </a:cubicBezTo>
                <a:cubicBezTo>
                  <a:pt x="35696" y="119111"/>
                  <a:pt x="38354" y="117777"/>
                  <a:pt x="40632" y="115555"/>
                </a:cubicBezTo>
                <a:cubicBezTo>
                  <a:pt x="65316" y="86666"/>
                  <a:pt x="65316" y="86666"/>
                  <a:pt x="65316" y="86666"/>
                </a:cubicBezTo>
                <a:cubicBezTo>
                  <a:pt x="66455" y="88000"/>
                  <a:pt x="67594" y="89333"/>
                  <a:pt x="68734" y="90666"/>
                </a:cubicBezTo>
                <a:cubicBezTo>
                  <a:pt x="69113" y="91111"/>
                  <a:pt x="69113" y="91111"/>
                  <a:pt x="69113" y="91111"/>
                </a:cubicBezTo>
                <a:cubicBezTo>
                  <a:pt x="77848" y="97777"/>
                  <a:pt x="85063" y="106666"/>
                  <a:pt x="91139" y="116444"/>
                </a:cubicBezTo>
                <a:cubicBezTo>
                  <a:pt x="92658" y="118666"/>
                  <a:pt x="94556" y="120000"/>
                  <a:pt x="96835" y="120000"/>
                </a:cubicBezTo>
                <a:cubicBezTo>
                  <a:pt x="97215" y="120000"/>
                  <a:pt x="97215" y="120000"/>
                  <a:pt x="97594" y="120000"/>
                </a:cubicBezTo>
                <a:cubicBezTo>
                  <a:pt x="99493" y="120000"/>
                  <a:pt x="101772" y="119111"/>
                  <a:pt x="103291" y="117333"/>
                </a:cubicBezTo>
                <a:cubicBezTo>
                  <a:pt x="114303" y="104444"/>
                  <a:pt x="114303" y="104444"/>
                  <a:pt x="114303" y="104444"/>
                </a:cubicBezTo>
                <a:cubicBezTo>
                  <a:pt x="110886" y="99555"/>
                  <a:pt x="110886" y="99555"/>
                  <a:pt x="110886" y="99555"/>
                </a:cubicBezTo>
                <a:cubicBezTo>
                  <a:pt x="102151" y="87555"/>
                  <a:pt x="92658" y="76444"/>
                  <a:pt x="82784" y="66222"/>
                </a:cubicBezTo>
                <a:cubicBezTo>
                  <a:pt x="83544" y="65333"/>
                  <a:pt x="83544" y="65333"/>
                  <a:pt x="83544" y="65333"/>
                </a:cubicBezTo>
                <a:cubicBezTo>
                  <a:pt x="87341" y="60888"/>
                  <a:pt x="92658" y="58222"/>
                  <a:pt x="98354" y="58222"/>
                </a:cubicBezTo>
                <a:cubicBezTo>
                  <a:pt x="98734" y="58222"/>
                  <a:pt x="99493" y="57777"/>
                  <a:pt x="99873" y="57777"/>
                </a:cubicBezTo>
                <a:cubicBezTo>
                  <a:pt x="100253" y="56888"/>
                  <a:pt x="100632" y="56444"/>
                  <a:pt x="100632" y="55555"/>
                </a:cubicBezTo>
                <a:cubicBezTo>
                  <a:pt x="100632" y="51555"/>
                  <a:pt x="100632" y="51555"/>
                  <a:pt x="100632" y="51555"/>
                </a:cubicBezTo>
                <a:cubicBezTo>
                  <a:pt x="108987" y="51555"/>
                  <a:pt x="116202" y="45333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000"/>
                  <a:pt x="120000" y="36000"/>
                </a:cubicBezTo>
                <a:cubicBezTo>
                  <a:pt x="120000" y="36000"/>
                  <a:pt x="120000" y="36000"/>
                  <a:pt x="120000" y="35555"/>
                </a:cubicBezTo>
                <a:cubicBezTo>
                  <a:pt x="120000" y="35555"/>
                  <a:pt x="120000" y="35555"/>
                  <a:pt x="120000" y="35555"/>
                </a:cubicBezTo>
                <a:cubicBezTo>
                  <a:pt x="120000" y="35555"/>
                  <a:pt x="120000" y="35555"/>
                  <a:pt x="120000" y="35111"/>
                </a:cubicBezTo>
                <a:cubicBezTo>
                  <a:pt x="120000" y="35111"/>
                  <a:pt x="120000" y="35111"/>
                  <a:pt x="120000" y="34666"/>
                </a:cubicBezTo>
                <a:cubicBezTo>
                  <a:pt x="120000" y="34666"/>
                  <a:pt x="120000" y="34666"/>
                  <a:pt x="120000" y="34666"/>
                </a:cubicBezTo>
                <a:cubicBezTo>
                  <a:pt x="120000" y="34666"/>
                  <a:pt x="119620" y="34666"/>
                  <a:pt x="119620" y="34222"/>
                </a:cubicBezTo>
                <a:close/>
                <a:moveTo>
                  <a:pt x="26962" y="31555"/>
                </a:moveTo>
                <a:cubicBezTo>
                  <a:pt x="23544" y="35555"/>
                  <a:pt x="23544" y="35555"/>
                  <a:pt x="23544" y="35555"/>
                </a:cubicBezTo>
                <a:cubicBezTo>
                  <a:pt x="22784" y="35111"/>
                  <a:pt x="22405" y="35111"/>
                  <a:pt x="21645" y="34666"/>
                </a:cubicBezTo>
                <a:cubicBezTo>
                  <a:pt x="20506" y="34666"/>
                  <a:pt x="19746" y="35111"/>
                  <a:pt x="18987" y="36000"/>
                </a:cubicBezTo>
                <a:cubicBezTo>
                  <a:pt x="16708" y="39111"/>
                  <a:pt x="16708" y="39111"/>
                  <a:pt x="16708" y="39111"/>
                </a:cubicBezTo>
                <a:cubicBezTo>
                  <a:pt x="15949" y="40000"/>
                  <a:pt x="15569" y="40888"/>
                  <a:pt x="15569" y="42222"/>
                </a:cubicBezTo>
                <a:cubicBezTo>
                  <a:pt x="15569" y="43111"/>
                  <a:pt x="15949" y="44444"/>
                  <a:pt x="16708" y="45333"/>
                </a:cubicBezTo>
                <a:cubicBezTo>
                  <a:pt x="16708" y="45333"/>
                  <a:pt x="16708" y="45333"/>
                  <a:pt x="16708" y="45333"/>
                </a:cubicBezTo>
                <a:cubicBezTo>
                  <a:pt x="17468" y="46222"/>
                  <a:pt x="17848" y="48000"/>
                  <a:pt x="17088" y="48888"/>
                </a:cubicBezTo>
                <a:cubicBezTo>
                  <a:pt x="16708" y="49333"/>
                  <a:pt x="16329" y="49777"/>
                  <a:pt x="15949" y="49777"/>
                </a:cubicBezTo>
                <a:cubicBezTo>
                  <a:pt x="15189" y="49777"/>
                  <a:pt x="14810" y="49333"/>
                  <a:pt x="14430" y="48888"/>
                </a:cubicBezTo>
                <a:cubicBezTo>
                  <a:pt x="5316" y="39111"/>
                  <a:pt x="5316" y="39111"/>
                  <a:pt x="5316" y="39111"/>
                </a:cubicBezTo>
                <a:cubicBezTo>
                  <a:pt x="4556" y="38222"/>
                  <a:pt x="4556" y="37777"/>
                  <a:pt x="4556" y="37333"/>
                </a:cubicBezTo>
                <a:cubicBezTo>
                  <a:pt x="4556" y="36444"/>
                  <a:pt x="4936" y="36000"/>
                  <a:pt x="5316" y="35555"/>
                </a:cubicBezTo>
                <a:cubicBezTo>
                  <a:pt x="5696" y="35111"/>
                  <a:pt x="6075" y="35111"/>
                  <a:pt x="6455" y="35111"/>
                </a:cubicBezTo>
                <a:cubicBezTo>
                  <a:pt x="7215" y="35111"/>
                  <a:pt x="7594" y="35111"/>
                  <a:pt x="7974" y="35555"/>
                </a:cubicBezTo>
                <a:cubicBezTo>
                  <a:pt x="8354" y="36000"/>
                  <a:pt x="8354" y="36000"/>
                  <a:pt x="8354" y="36000"/>
                </a:cubicBezTo>
                <a:cubicBezTo>
                  <a:pt x="9873" y="37777"/>
                  <a:pt x="12151" y="37777"/>
                  <a:pt x="13670" y="36000"/>
                </a:cubicBezTo>
                <a:cubicBezTo>
                  <a:pt x="15949" y="32888"/>
                  <a:pt x="15949" y="32888"/>
                  <a:pt x="15949" y="32888"/>
                </a:cubicBezTo>
                <a:cubicBezTo>
                  <a:pt x="16708" y="32000"/>
                  <a:pt x="17088" y="31111"/>
                  <a:pt x="17088" y="29777"/>
                </a:cubicBezTo>
                <a:cubicBezTo>
                  <a:pt x="17088" y="29333"/>
                  <a:pt x="17088" y="28444"/>
                  <a:pt x="16708" y="27555"/>
                </a:cubicBezTo>
                <a:cubicBezTo>
                  <a:pt x="30379" y="12000"/>
                  <a:pt x="30379" y="12000"/>
                  <a:pt x="30379" y="12000"/>
                </a:cubicBezTo>
                <a:cubicBezTo>
                  <a:pt x="34556" y="11555"/>
                  <a:pt x="34556" y="11555"/>
                  <a:pt x="34556" y="11555"/>
                </a:cubicBezTo>
                <a:cubicBezTo>
                  <a:pt x="34936" y="11555"/>
                  <a:pt x="34936" y="11555"/>
                  <a:pt x="34936" y="11555"/>
                </a:cubicBezTo>
                <a:cubicBezTo>
                  <a:pt x="41772" y="7111"/>
                  <a:pt x="49746" y="5777"/>
                  <a:pt x="57341" y="8000"/>
                </a:cubicBezTo>
                <a:cubicBezTo>
                  <a:pt x="56962" y="9777"/>
                  <a:pt x="56962" y="9777"/>
                  <a:pt x="56962" y="9777"/>
                </a:cubicBezTo>
                <a:cubicBezTo>
                  <a:pt x="55822" y="9777"/>
                  <a:pt x="54683" y="9777"/>
                  <a:pt x="53924" y="9777"/>
                </a:cubicBezTo>
                <a:cubicBezTo>
                  <a:pt x="48607" y="9777"/>
                  <a:pt x="45189" y="9777"/>
                  <a:pt x="40253" y="16000"/>
                </a:cubicBezTo>
                <a:cubicBezTo>
                  <a:pt x="37215" y="19555"/>
                  <a:pt x="37215" y="19555"/>
                  <a:pt x="37215" y="19555"/>
                </a:cubicBezTo>
                <a:lnTo>
                  <a:pt x="26962" y="31555"/>
                </a:lnTo>
                <a:close/>
                <a:moveTo>
                  <a:pt x="52405" y="53333"/>
                </a:moveTo>
                <a:cubicBezTo>
                  <a:pt x="52025" y="53777"/>
                  <a:pt x="52025" y="53777"/>
                  <a:pt x="52025" y="53777"/>
                </a:cubicBezTo>
                <a:cubicBezTo>
                  <a:pt x="33417" y="32000"/>
                  <a:pt x="33417" y="32000"/>
                  <a:pt x="33417" y="32000"/>
                </a:cubicBezTo>
                <a:cubicBezTo>
                  <a:pt x="37215" y="27111"/>
                  <a:pt x="37215" y="27111"/>
                  <a:pt x="37215" y="27111"/>
                </a:cubicBezTo>
                <a:cubicBezTo>
                  <a:pt x="56202" y="48888"/>
                  <a:pt x="56202" y="48888"/>
                  <a:pt x="56202" y="48888"/>
                </a:cubicBezTo>
                <a:lnTo>
                  <a:pt x="52405" y="53333"/>
                </a:lnTo>
                <a:close/>
                <a:moveTo>
                  <a:pt x="37594" y="112000"/>
                </a:moveTo>
                <a:cubicBezTo>
                  <a:pt x="36455" y="113333"/>
                  <a:pt x="34936" y="113777"/>
                  <a:pt x="33037" y="113777"/>
                </a:cubicBezTo>
                <a:cubicBezTo>
                  <a:pt x="31518" y="113777"/>
                  <a:pt x="30000" y="113333"/>
                  <a:pt x="28860" y="112000"/>
                </a:cubicBezTo>
                <a:cubicBezTo>
                  <a:pt x="27341" y="110222"/>
                  <a:pt x="26962" y="108444"/>
                  <a:pt x="26962" y="106666"/>
                </a:cubicBezTo>
                <a:cubicBezTo>
                  <a:pt x="26962" y="104888"/>
                  <a:pt x="27341" y="103111"/>
                  <a:pt x="28860" y="101333"/>
                </a:cubicBezTo>
                <a:cubicBezTo>
                  <a:pt x="55063" y="70666"/>
                  <a:pt x="55063" y="70666"/>
                  <a:pt x="55063" y="70666"/>
                </a:cubicBezTo>
                <a:cubicBezTo>
                  <a:pt x="56962" y="75111"/>
                  <a:pt x="59620" y="79111"/>
                  <a:pt x="62278" y="82666"/>
                </a:cubicBezTo>
                <a:lnTo>
                  <a:pt x="37594" y="112000"/>
                </a:lnTo>
                <a:close/>
                <a:moveTo>
                  <a:pt x="107088" y="103555"/>
                </a:moveTo>
                <a:cubicBezTo>
                  <a:pt x="107848" y="104444"/>
                  <a:pt x="107848" y="104444"/>
                  <a:pt x="107848" y="104444"/>
                </a:cubicBezTo>
                <a:cubicBezTo>
                  <a:pt x="100253" y="113777"/>
                  <a:pt x="100253" y="113777"/>
                  <a:pt x="100253" y="113777"/>
                </a:cubicBezTo>
                <a:cubicBezTo>
                  <a:pt x="99493" y="114666"/>
                  <a:pt x="98354" y="115111"/>
                  <a:pt x="97215" y="115111"/>
                </a:cubicBezTo>
                <a:cubicBezTo>
                  <a:pt x="96455" y="115111"/>
                  <a:pt x="95696" y="114666"/>
                  <a:pt x="94936" y="113777"/>
                </a:cubicBezTo>
                <a:cubicBezTo>
                  <a:pt x="90759" y="106666"/>
                  <a:pt x="85822" y="100000"/>
                  <a:pt x="79746" y="94222"/>
                </a:cubicBezTo>
                <a:cubicBezTo>
                  <a:pt x="83544" y="92888"/>
                  <a:pt x="83544" y="92888"/>
                  <a:pt x="83544" y="92888"/>
                </a:cubicBezTo>
                <a:cubicBezTo>
                  <a:pt x="85063" y="92444"/>
                  <a:pt x="85443" y="91111"/>
                  <a:pt x="85063" y="89777"/>
                </a:cubicBezTo>
                <a:cubicBezTo>
                  <a:pt x="85063" y="88000"/>
                  <a:pt x="83544" y="87555"/>
                  <a:pt x="82405" y="88000"/>
                </a:cubicBezTo>
                <a:cubicBezTo>
                  <a:pt x="75569" y="90222"/>
                  <a:pt x="75569" y="90222"/>
                  <a:pt x="75569" y="90222"/>
                </a:cubicBezTo>
                <a:cubicBezTo>
                  <a:pt x="74430" y="88888"/>
                  <a:pt x="73291" y="88000"/>
                  <a:pt x="71772" y="87111"/>
                </a:cubicBezTo>
                <a:cubicBezTo>
                  <a:pt x="71392" y="86666"/>
                  <a:pt x="71392" y="86222"/>
                  <a:pt x="71012" y="86222"/>
                </a:cubicBezTo>
                <a:cubicBezTo>
                  <a:pt x="76329" y="84444"/>
                  <a:pt x="76329" y="84444"/>
                  <a:pt x="76329" y="84444"/>
                </a:cubicBezTo>
                <a:cubicBezTo>
                  <a:pt x="77468" y="84000"/>
                  <a:pt x="78227" y="82222"/>
                  <a:pt x="77848" y="80888"/>
                </a:cubicBezTo>
                <a:cubicBezTo>
                  <a:pt x="77468" y="79555"/>
                  <a:pt x="75949" y="78666"/>
                  <a:pt x="74810" y="79111"/>
                </a:cubicBezTo>
                <a:cubicBezTo>
                  <a:pt x="67594" y="81777"/>
                  <a:pt x="67594" y="81777"/>
                  <a:pt x="67594" y="81777"/>
                </a:cubicBezTo>
                <a:cubicBezTo>
                  <a:pt x="66075" y="80444"/>
                  <a:pt x="65316" y="78666"/>
                  <a:pt x="64177" y="77333"/>
                </a:cubicBezTo>
                <a:cubicBezTo>
                  <a:pt x="68734" y="75555"/>
                  <a:pt x="68734" y="75555"/>
                  <a:pt x="68734" y="75555"/>
                </a:cubicBezTo>
                <a:cubicBezTo>
                  <a:pt x="69873" y="75111"/>
                  <a:pt x="70632" y="73777"/>
                  <a:pt x="70253" y="72000"/>
                </a:cubicBezTo>
                <a:cubicBezTo>
                  <a:pt x="69873" y="70666"/>
                  <a:pt x="68734" y="70222"/>
                  <a:pt x="67594" y="70222"/>
                </a:cubicBezTo>
                <a:cubicBezTo>
                  <a:pt x="61139" y="72444"/>
                  <a:pt x="61139" y="72444"/>
                  <a:pt x="61139" y="72444"/>
                </a:cubicBezTo>
                <a:cubicBezTo>
                  <a:pt x="58860" y="68444"/>
                  <a:pt x="56962" y="64444"/>
                  <a:pt x="55443" y="59555"/>
                </a:cubicBezTo>
                <a:cubicBezTo>
                  <a:pt x="54683" y="58222"/>
                  <a:pt x="54683" y="58222"/>
                  <a:pt x="54683" y="58222"/>
                </a:cubicBezTo>
                <a:cubicBezTo>
                  <a:pt x="56962" y="55111"/>
                  <a:pt x="56962" y="55111"/>
                  <a:pt x="56962" y="55111"/>
                </a:cubicBezTo>
                <a:cubicBezTo>
                  <a:pt x="59620" y="52444"/>
                  <a:pt x="59620" y="52444"/>
                  <a:pt x="59620" y="52444"/>
                </a:cubicBezTo>
                <a:cubicBezTo>
                  <a:pt x="63417" y="55555"/>
                  <a:pt x="63417" y="55555"/>
                  <a:pt x="63417" y="55555"/>
                </a:cubicBezTo>
                <a:cubicBezTo>
                  <a:pt x="79746" y="69333"/>
                  <a:pt x="94556" y="85333"/>
                  <a:pt x="107088" y="103555"/>
                </a:cubicBezTo>
                <a:close/>
                <a:moveTo>
                  <a:pt x="96455" y="24000"/>
                </a:moveTo>
                <a:cubicBezTo>
                  <a:pt x="96075" y="24444"/>
                  <a:pt x="96075" y="24888"/>
                  <a:pt x="96075" y="24888"/>
                </a:cubicBezTo>
                <a:cubicBezTo>
                  <a:pt x="96075" y="24888"/>
                  <a:pt x="95696" y="25333"/>
                  <a:pt x="95696" y="25777"/>
                </a:cubicBezTo>
                <a:cubicBezTo>
                  <a:pt x="95696" y="53333"/>
                  <a:pt x="95696" y="53333"/>
                  <a:pt x="95696" y="53333"/>
                </a:cubicBezTo>
                <a:cubicBezTo>
                  <a:pt x="90000" y="54222"/>
                  <a:pt x="84303" y="56888"/>
                  <a:pt x="80126" y="62222"/>
                </a:cubicBezTo>
                <a:cubicBezTo>
                  <a:pt x="78987" y="63111"/>
                  <a:pt x="78987" y="63111"/>
                  <a:pt x="78987" y="63111"/>
                </a:cubicBezTo>
                <a:cubicBezTo>
                  <a:pt x="75949" y="60000"/>
                  <a:pt x="72531" y="56888"/>
                  <a:pt x="69113" y="54222"/>
                </a:cubicBezTo>
                <a:cubicBezTo>
                  <a:pt x="73291" y="49333"/>
                  <a:pt x="73291" y="49333"/>
                  <a:pt x="73291" y="49333"/>
                </a:cubicBezTo>
                <a:cubicBezTo>
                  <a:pt x="78987" y="42666"/>
                  <a:pt x="82025" y="34222"/>
                  <a:pt x="82025" y="24888"/>
                </a:cubicBezTo>
                <a:cubicBezTo>
                  <a:pt x="82025" y="24888"/>
                  <a:pt x="82025" y="24888"/>
                  <a:pt x="82025" y="24888"/>
                </a:cubicBezTo>
                <a:cubicBezTo>
                  <a:pt x="82784" y="14222"/>
                  <a:pt x="89620" y="6222"/>
                  <a:pt x="98734" y="5777"/>
                </a:cubicBezTo>
                <a:cubicBezTo>
                  <a:pt x="103670" y="5777"/>
                  <a:pt x="108607" y="8444"/>
                  <a:pt x="112025" y="12888"/>
                </a:cubicBezTo>
                <a:cubicBezTo>
                  <a:pt x="104050" y="12888"/>
                  <a:pt x="104050" y="12888"/>
                  <a:pt x="104050" y="12888"/>
                </a:cubicBezTo>
                <a:cubicBezTo>
                  <a:pt x="103291" y="12888"/>
                  <a:pt x="102531" y="13333"/>
                  <a:pt x="102531" y="13777"/>
                </a:cubicBezTo>
                <a:lnTo>
                  <a:pt x="96455" y="24000"/>
                </a:lnTo>
                <a:close/>
                <a:moveTo>
                  <a:pt x="100253" y="46222"/>
                </a:moveTo>
                <a:cubicBezTo>
                  <a:pt x="100253" y="33777"/>
                  <a:pt x="100253" y="33777"/>
                  <a:pt x="100253" y="33777"/>
                </a:cubicBezTo>
                <a:cubicBezTo>
                  <a:pt x="102911" y="38222"/>
                  <a:pt x="102911" y="38222"/>
                  <a:pt x="102911" y="38222"/>
                </a:cubicBezTo>
                <a:cubicBezTo>
                  <a:pt x="113544" y="38222"/>
                  <a:pt x="113544" y="38222"/>
                  <a:pt x="113544" y="38222"/>
                </a:cubicBezTo>
                <a:cubicBezTo>
                  <a:pt x="110506" y="43111"/>
                  <a:pt x="105569" y="46222"/>
                  <a:pt x="100253" y="46222"/>
                </a:cubicBezTo>
                <a:close/>
                <a:moveTo>
                  <a:pt x="91898" y="28000"/>
                </a:moveTo>
                <a:cubicBezTo>
                  <a:pt x="85063" y="28000"/>
                  <a:pt x="85063" y="28000"/>
                  <a:pt x="85063" y="28000"/>
                </a:cubicBezTo>
                <a:cubicBezTo>
                  <a:pt x="83924" y="28000"/>
                  <a:pt x="82784" y="29333"/>
                  <a:pt x="82784" y="30666"/>
                </a:cubicBezTo>
                <a:cubicBezTo>
                  <a:pt x="82784" y="48888"/>
                  <a:pt x="82784" y="48888"/>
                  <a:pt x="82784" y="48888"/>
                </a:cubicBezTo>
                <a:cubicBezTo>
                  <a:pt x="82784" y="50666"/>
                  <a:pt x="83924" y="51555"/>
                  <a:pt x="85063" y="51555"/>
                </a:cubicBezTo>
                <a:cubicBezTo>
                  <a:pt x="91898" y="51555"/>
                  <a:pt x="91898" y="51555"/>
                  <a:pt x="91898" y="51555"/>
                </a:cubicBezTo>
                <a:cubicBezTo>
                  <a:pt x="93417" y="51555"/>
                  <a:pt x="94177" y="50666"/>
                  <a:pt x="94177" y="48888"/>
                </a:cubicBezTo>
                <a:cubicBezTo>
                  <a:pt x="94177" y="30666"/>
                  <a:pt x="94177" y="30666"/>
                  <a:pt x="94177" y="30666"/>
                </a:cubicBezTo>
                <a:cubicBezTo>
                  <a:pt x="94177" y="29333"/>
                  <a:pt x="93417" y="28000"/>
                  <a:pt x="91898" y="28000"/>
                </a:cubicBezTo>
                <a:close/>
                <a:moveTo>
                  <a:pt x="87341" y="33333"/>
                </a:moveTo>
                <a:cubicBezTo>
                  <a:pt x="87721" y="33333"/>
                  <a:pt x="87721" y="33333"/>
                  <a:pt x="87721" y="33333"/>
                </a:cubicBezTo>
                <a:cubicBezTo>
                  <a:pt x="87341" y="33333"/>
                  <a:pt x="87341" y="33333"/>
                  <a:pt x="87341" y="33333"/>
                </a:cubicBezTo>
                <a:close/>
                <a:moveTo>
                  <a:pt x="89620" y="46222"/>
                </a:moveTo>
                <a:cubicBezTo>
                  <a:pt x="87341" y="46222"/>
                  <a:pt x="87341" y="46222"/>
                  <a:pt x="87341" y="46222"/>
                </a:cubicBezTo>
                <a:cubicBezTo>
                  <a:pt x="87341" y="46222"/>
                  <a:pt x="87341" y="46222"/>
                  <a:pt x="87341" y="46222"/>
                </a:cubicBezTo>
                <a:cubicBezTo>
                  <a:pt x="89620" y="44444"/>
                  <a:pt x="89620" y="44444"/>
                  <a:pt x="89620" y="44444"/>
                </a:cubicBezTo>
                <a:lnTo>
                  <a:pt x="89620" y="46222"/>
                </a:lnTo>
                <a:close/>
                <a:moveTo>
                  <a:pt x="89620" y="42666"/>
                </a:moveTo>
                <a:cubicBezTo>
                  <a:pt x="87341" y="44444"/>
                  <a:pt x="87341" y="44444"/>
                  <a:pt x="87341" y="44444"/>
                </a:cubicBezTo>
                <a:cubicBezTo>
                  <a:pt x="87341" y="42666"/>
                  <a:pt x="87341" y="42666"/>
                  <a:pt x="87341" y="42666"/>
                </a:cubicBezTo>
                <a:cubicBezTo>
                  <a:pt x="89620" y="41333"/>
                  <a:pt x="89620" y="41333"/>
                  <a:pt x="89620" y="41333"/>
                </a:cubicBezTo>
                <a:lnTo>
                  <a:pt x="89620" y="42666"/>
                </a:lnTo>
                <a:close/>
                <a:moveTo>
                  <a:pt x="89620" y="39111"/>
                </a:moveTo>
                <a:cubicBezTo>
                  <a:pt x="87341" y="40888"/>
                  <a:pt x="87341" y="40888"/>
                  <a:pt x="87341" y="40888"/>
                </a:cubicBezTo>
                <a:cubicBezTo>
                  <a:pt x="87341" y="39111"/>
                  <a:pt x="87341" y="39111"/>
                  <a:pt x="87341" y="39111"/>
                </a:cubicBezTo>
                <a:cubicBezTo>
                  <a:pt x="89620" y="37777"/>
                  <a:pt x="89620" y="37777"/>
                  <a:pt x="89620" y="37777"/>
                </a:cubicBezTo>
                <a:lnTo>
                  <a:pt x="89620" y="39111"/>
                </a:lnTo>
                <a:close/>
                <a:moveTo>
                  <a:pt x="89620" y="35555"/>
                </a:moveTo>
                <a:cubicBezTo>
                  <a:pt x="87341" y="36888"/>
                  <a:pt x="87341" y="36888"/>
                  <a:pt x="87341" y="36888"/>
                </a:cubicBezTo>
                <a:cubicBezTo>
                  <a:pt x="87341" y="35555"/>
                  <a:pt x="87341" y="35555"/>
                  <a:pt x="87341" y="35555"/>
                </a:cubicBezTo>
                <a:cubicBezTo>
                  <a:pt x="89620" y="33777"/>
                  <a:pt x="89620" y="33777"/>
                  <a:pt x="89620" y="33777"/>
                </a:cubicBezTo>
                <a:lnTo>
                  <a:pt x="89620" y="35555"/>
                </a:lnTo>
                <a:close/>
                <a:moveTo>
                  <a:pt x="46329" y="84444"/>
                </a:moveTo>
                <a:cubicBezTo>
                  <a:pt x="42151" y="88888"/>
                  <a:pt x="42151" y="88888"/>
                  <a:pt x="42151" y="88888"/>
                </a:cubicBezTo>
                <a:cubicBezTo>
                  <a:pt x="41392" y="90222"/>
                  <a:pt x="41392" y="91555"/>
                  <a:pt x="42151" y="92888"/>
                </a:cubicBezTo>
                <a:cubicBezTo>
                  <a:pt x="42531" y="93333"/>
                  <a:pt x="43291" y="93333"/>
                  <a:pt x="44050" y="93333"/>
                </a:cubicBezTo>
                <a:cubicBezTo>
                  <a:pt x="44430" y="93333"/>
                  <a:pt x="45189" y="93333"/>
                  <a:pt x="45569" y="92888"/>
                </a:cubicBezTo>
                <a:cubicBezTo>
                  <a:pt x="49746" y="88000"/>
                  <a:pt x="49746" y="88000"/>
                  <a:pt x="49746" y="88000"/>
                </a:cubicBezTo>
                <a:cubicBezTo>
                  <a:pt x="50126" y="87111"/>
                  <a:pt x="50126" y="85333"/>
                  <a:pt x="49367" y="84444"/>
                </a:cubicBezTo>
                <a:cubicBezTo>
                  <a:pt x="48607" y="83111"/>
                  <a:pt x="47088" y="83111"/>
                  <a:pt x="46329" y="84444"/>
                </a:cubicBezTo>
                <a:close/>
                <a:moveTo>
                  <a:pt x="33797" y="101333"/>
                </a:moveTo>
                <a:cubicBezTo>
                  <a:pt x="31518" y="101333"/>
                  <a:pt x="30000" y="103555"/>
                  <a:pt x="30000" y="105777"/>
                </a:cubicBezTo>
                <a:cubicBezTo>
                  <a:pt x="30000" y="108444"/>
                  <a:pt x="31518" y="110222"/>
                  <a:pt x="33797" y="110222"/>
                </a:cubicBezTo>
                <a:cubicBezTo>
                  <a:pt x="35696" y="110222"/>
                  <a:pt x="37594" y="108444"/>
                  <a:pt x="37594" y="105777"/>
                </a:cubicBezTo>
                <a:cubicBezTo>
                  <a:pt x="37594" y="103555"/>
                  <a:pt x="35696" y="101333"/>
                  <a:pt x="33797" y="10133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1490999"/>
      </p:ext>
    </p:extLst>
  </p:cSld>
  <p:clrMapOvr>
    <a:masterClrMapping/>
  </p:clrMapOvr>
  <p:transition xmlns:p14="http://schemas.microsoft.com/office/powerpoint/2010/main"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650" y="1598408"/>
            <a:ext cx="8002879" cy="3327299"/>
          </a:xfrm>
        </p:spPr>
        <p:txBody>
          <a:bodyPr/>
          <a:lstStyle/>
          <a:p>
            <a:r>
              <a:rPr lang="en-US" dirty="0" smtClean="0"/>
              <a:t>Scholarships</a:t>
            </a:r>
          </a:p>
          <a:p>
            <a:pPr marL="342900" lvl="1" indent="-342900">
              <a:buFont typeface="Courier New"/>
              <a:buChar char="o"/>
            </a:pPr>
            <a:r>
              <a:rPr lang="en-US" u="sng" dirty="0" smtClean="0"/>
              <a:t>200</a:t>
            </a:r>
            <a:r>
              <a:rPr lang="en-US" dirty="0" smtClean="0"/>
              <a:t> Scholarship Providers</a:t>
            </a:r>
          </a:p>
          <a:p>
            <a:pPr marL="342900" lvl="1" indent="-342900">
              <a:buFont typeface="Courier New"/>
              <a:buChar char="o"/>
            </a:pPr>
            <a:r>
              <a:rPr lang="en-US" u="sng" dirty="0" smtClean="0"/>
              <a:t>$50</a:t>
            </a:r>
            <a:r>
              <a:rPr lang="en-US" dirty="0" smtClean="0"/>
              <a:t> Million Available Scholarships</a:t>
            </a:r>
          </a:p>
          <a:p>
            <a:pPr lvl="1"/>
            <a:r>
              <a:rPr lang="en-US" dirty="0" smtClean="0"/>
              <a:t>Internships</a:t>
            </a:r>
          </a:p>
          <a:p>
            <a:pPr marL="342900" lvl="1" indent="-342900">
              <a:buFont typeface="Courier New"/>
              <a:buChar char="o"/>
            </a:pPr>
            <a:r>
              <a:rPr lang="en-US" dirty="0" smtClean="0"/>
              <a:t>Higher chance of interning if you have experience</a:t>
            </a:r>
          </a:p>
          <a:p>
            <a:r>
              <a:rPr lang="en-US" dirty="0" smtClean="0"/>
              <a:t>Experience</a:t>
            </a:r>
          </a:p>
          <a:p>
            <a:r>
              <a:rPr lang="en-US" u="sng" dirty="0" smtClean="0"/>
              <a:t>Prestige</a:t>
            </a:r>
            <a:r>
              <a:rPr lang="en-US" dirty="0" smtClean="0"/>
              <a:t> on </a:t>
            </a:r>
            <a:r>
              <a:rPr lang="en-US" dirty="0"/>
              <a:t>college applications</a:t>
            </a:r>
            <a:endParaRPr lang="en-US" dirty="0" smtClean="0"/>
          </a:p>
          <a:p>
            <a:r>
              <a:rPr lang="en-US" dirty="0" smtClean="0"/>
              <a:t>Obtain professional advice from </a:t>
            </a:r>
            <a:r>
              <a:rPr lang="en-US" u="sng" dirty="0" smtClean="0"/>
              <a:t>dedicated</a:t>
            </a:r>
            <a:r>
              <a:rPr lang="en-US" dirty="0" smtClean="0"/>
              <a:t> mentors</a:t>
            </a:r>
            <a:endParaRPr lang="en-US" dirty="0"/>
          </a:p>
        </p:txBody>
      </p:sp>
      <p:sp>
        <p:nvSpPr>
          <p:cNvPr id="4" name="Shape 67"/>
          <p:cNvSpPr/>
          <p:nvPr/>
        </p:nvSpPr>
        <p:spPr>
          <a:xfrm>
            <a:off x="1938829" y="213301"/>
            <a:ext cx="758005" cy="82825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964" y="92010"/>
                </a:moveTo>
                <a:cubicBezTo>
                  <a:pt x="120000" y="86541"/>
                  <a:pt x="120000" y="77855"/>
                  <a:pt x="113964" y="72386"/>
                </a:cubicBezTo>
                <a:cubicBezTo>
                  <a:pt x="102248" y="61769"/>
                  <a:pt x="102248" y="61769"/>
                  <a:pt x="102248" y="61769"/>
                </a:cubicBezTo>
                <a:cubicBezTo>
                  <a:pt x="98343" y="57908"/>
                  <a:pt x="91952" y="56943"/>
                  <a:pt x="86627" y="58552"/>
                </a:cubicBezTo>
                <a:cubicBezTo>
                  <a:pt x="86627" y="56621"/>
                  <a:pt x="85917" y="55013"/>
                  <a:pt x="84497" y="53726"/>
                </a:cubicBezTo>
                <a:cubicBezTo>
                  <a:pt x="81301" y="51152"/>
                  <a:pt x="76331" y="51152"/>
                  <a:pt x="73136" y="53726"/>
                </a:cubicBezTo>
                <a:cubicBezTo>
                  <a:pt x="71360" y="55656"/>
                  <a:pt x="71360" y="55656"/>
                  <a:pt x="71360" y="55656"/>
                </a:cubicBezTo>
                <a:cubicBezTo>
                  <a:pt x="71005" y="55013"/>
                  <a:pt x="71005" y="54691"/>
                  <a:pt x="71005" y="54369"/>
                </a:cubicBezTo>
                <a:cubicBezTo>
                  <a:pt x="71005" y="53404"/>
                  <a:pt x="71360" y="52439"/>
                  <a:pt x="72071" y="51474"/>
                </a:cubicBezTo>
                <a:cubicBezTo>
                  <a:pt x="76686" y="47292"/>
                  <a:pt x="76686" y="47292"/>
                  <a:pt x="76686" y="47292"/>
                </a:cubicBezTo>
                <a:cubicBezTo>
                  <a:pt x="79881" y="44396"/>
                  <a:pt x="79881" y="39892"/>
                  <a:pt x="76686" y="36997"/>
                </a:cubicBezTo>
                <a:cubicBezTo>
                  <a:pt x="73491" y="34101"/>
                  <a:pt x="73491" y="34101"/>
                  <a:pt x="73491" y="34101"/>
                </a:cubicBezTo>
                <a:cubicBezTo>
                  <a:pt x="70295" y="31206"/>
                  <a:pt x="70295" y="31206"/>
                  <a:pt x="70295" y="31206"/>
                </a:cubicBezTo>
                <a:cubicBezTo>
                  <a:pt x="60710" y="22198"/>
                  <a:pt x="60710" y="22198"/>
                  <a:pt x="60710" y="22198"/>
                </a:cubicBezTo>
                <a:cubicBezTo>
                  <a:pt x="39053" y="965"/>
                  <a:pt x="39053" y="965"/>
                  <a:pt x="39053" y="965"/>
                </a:cubicBezTo>
                <a:cubicBezTo>
                  <a:pt x="38343" y="321"/>
                  <a:pt x="37633" y="0"/>
                  <a:pt x="36568" y="0"/>
                </a:cubicBezTo>
                <a:cubicBezTo>
                  <a:pt x="35502" y="0"/>
                  <a:pt x="34792" y="321"/>
                  <a:pt x="34082" y="965"/>
                </a:cubicBezTo>
                <a:cubicBezTo>
                  <a:pt x="1065" y="30884"/>
                  <a:pt x="1065" y="30884"/>
                  <a:pt x="1065" y="30884"/>
                </a:cubicBezTo>
                <a:cubicBezTo>
                  <a:pt x="355" y="31528"/>
                  <a:pt x="0" y="32493"/>
                  <a:pt x="0" y="33136"/>
                </a:cubicBezTo>
                <a:cubicBezTo>
                  <a:pt x="0" y="34101"/>
                  <a:pt x="355" y="34745"/>
                  <a:pt x="1065" y="35388"/>
                </a:cubicBezTo>
                <a:cubicBezTo>
                  <a:pt x="24497" y="55013"/>
                  <a:pt x="24497" y="55013"/>
                  <a:pt x="24497" y="55013"/>
                </a:cubicBezTo>
                <a:cubicBezTo>
                  <a:pt x="34437" y="64021"/>
                  <a:pt x="34437" y="64021"/>
                  <a:pt x="34437" y="64021"/>
                </a:cubicBezTo>
                <a:cubicBezTo>
                  <a:pt x="37633" y="66595"/>
                  <a:pt x="37633" y="66595"/>
                  <a:pt x="37633" y="66595"/>
                </a:cubicBezTo>
                <a:cubicBezTo>
                  <a:pt x="40828" y="69812"/>
                  <a:pt x="40828" y="69812"/>
                  <a:pt x="40828" y="69812"/>
                </a:cubicBezTo>
                <a:cubicBezTo>
                  <a:pt x="44023" y="72386"/>
                  <a:pt x="48994" y="72707"/>
                  <a:pt x="52189" y="69812"/>
                </a:cubicBezTo>
                <a:cubicBezTo>
                  <a:pt x="57159" y="65308"/>
                  <a:pt x="57159" y="65308"/>
                  <a:pt x="57159" y="65308"/>
                </a:cubicBezTo>
                <a:cubicBezTo>
                  <a:pt x="57869" y="64664"/>
                  <a:pt x="58934" y="64343"/>
                  <a:pt x="60000" y="64343"/>
                </a:cubicBezTo>
                <a:cubicBezTo>
                  <a:pt x="60710" y="64664"/>
                  <a:pt x="61420" y="64664"/>
                  <a:pt x="61775" y="64986"/>
                </a:cubicBezTo>
                <a:cubicBezTo>
                  <a:pt x="59644" y="67882"/>
                  <a:pt x="58579" y="71420"/>
                  <a:pt x="58579" y="74959"/>
                </a:cubicBezTo>
                <a:cubicBezTo>
                  <a:pt x="58579" y="79785"/>
                  <a:pt x="61065" y="84611"/>
                  <a:pt x="64615" y="88150"/>
                </a:cubicBezTo>
                <a:cubicBezTo>
                  <a:pt x="65325" y="88471"/>
                  <a:pt x="65325" y="89436"/>
                  <a:pt x="64615" y="89758"/>
                </a:cubicBezTo>
                <a:cubicBezTo>
                  <a:pt x="50769" y="102627"/>
                  <a:pt x="50769" y="102627"/>
                  <a:pt x="50769" y="102627"/>
                </a:cubicBezTo>
                <a:cubicBezTo>
                  <a:pt x="49704" y="103270"/>
                  <a:pt x="49704" y="104557"/>
                  <a:pt x="50769" y="105522"/>
                </a:cubicBezTo>
                <a:cubicBezTo>
                  <a:pt x="51479" y="106166"/>
                  <a:pt x="52899" y="106166"/>
                  <a:pt x="53609" y="105522"/>
                </a:cubicBezTo>
                <a:cubicBezTo>
                  <a:pt x="67810" y="92654"/>
                  <a:pt x="67810" y="92654"/>
                  <a:pt x="67810" y="92654"/>
                </a:cubicBezTo>
                <a:cubicBezTo>
                  <a:pt x="69940" y="90723"/>
                  <a:pt x="69940" y="87506"/>
                  <a:pt x="67810" y="85576"/>
                </a:cubicBezTo>
                <a:cubicBezTo>
                  <a:pt x="64615" y="82680"/>
                  <a:pt x="62840" y="79142"/>
                  <a:pt x="62840" y="74959"/>
                </a:cubicBezTo>
                <a:cubicBezTo>
                  <a:pt x="62840" y="71742"/>
                  <a:pt x="63905" y="68847"/>
                  <a:pt x="65680" y="66595"/>
                </a:cubicBezTo>
                <a:cubicBezTo>
                  <a:pt x="66035" y="66273"/>
                  <a:pt x="66390" y="65951"/>
                  <a:pt x="66745" y="65630"/>
                </a:cubicBezTo>
                <a:cubicBezTo>
                  <a:pt x="67100" y="65308"/>
                  <a:pt x="67455" y="64664"/>
                  <a:pt x="67810" y="64343"/>
                </a:cubicBezTo>
                <a:cubicBezTo>
                  <a:pt x="72426" y="60160"/>
                  <a:pt x="72426" y="60160"/>
                  <a:pt x="72426" y="60160"/>
                </a:cubicBezTo>
                <a:cubicBezTo>
                  <a:pt x="72781" y="60160"/>
                  <a:pt x="73136" y="59839"/>
                  <a:pt x="73136" y="59839"/>
                </a:cubicBezTo>
                <a:cubicBezTo>
                  <a:pt x="73491" y="59839"/>
                  <a:pt x="73491" y="59517"/>
                  <a:pt x="73491" y="59517"/>
                </a:cubicBezTo>
                <a:cubicBezTo>
                  <a:pt x="73846" y="59195"/>
                  <a:pt x="73846" y="59195"/>
                  <a:pt x="73846" y="58873"/>
                </a:cubicBezTo>
                <a:cubicBezTo>
                  <a:pt x="76331" y="56621"/>
                  <a:pt x="76331" y="56621"/>
                  <a:pt x="76331" y="56621"/>
                </a:cubicBezTo>
                <a:cubicBezTo>
                  <a:pt x="77751" y="55335"/>
                  <a:pt x="80236" y="55335"/>
                  <a:pt x="81656" y="56621"/>
                </a:cubicBezTo>
                <a:cubicBezTo>
                  <a:pt x="83076" y="57908"/>
                  <a:pt x="83076" y="60160"/>
                  <a:pt x="81656" y="61447"/>
                </a:cubicBezTo>
                <a:cubicBezTo>
                  <a:pt x="81301" y="61769"/>
                  <a:pt x="81301" y="61769"/>
                  <a:pt x="81301" y="61769"/>
                </a:cubicBezTo>
                <a:cubicBezTo>
                  <a:pt x="75976" y="66595"/>
                  <a:pt x="75976" y="66595"/>
                  <a:pt x="75976" y="66595"/>
                </a:cubicBezTo>
                <a:cubicBezTo>
                  <a:pt x="71005" y="71099"/>
                  <a:pt x="71005" y="71099"/>
                  <a:pt x="71005" y="71099"/>
                </a:cubicBezTo>
                <a:cubicBezTo>
                  <a:pt x="67810" y="73672"/>
                  <a:pt x="68165" y="77855"/>
                  <a:pt x="71005" y="80428"/>
                </a:cubicBezTo>
                <a:cubicBezTo>
                  <a:pt x="72071" y="81394"/>
                  <a:pt x="73491" y="82037"/>
                  <a:pt x="74911" y="82359"/>
                </a:cubicBezTo>
                <a:cubicBezTo>
                  <a:pt x="74201" y="84611"/>
                  <a:pt x="74911" y="86863"/>
                  <a:pt x="77041" y="88793"/>
                </a:cubicBezTo>
                <a:cubicBezTo>
                  <a:pt x="78816" y="90402"/>
                  <a:pt x="81301" y="91045"/>
                  <a:pt x="83786" y="90402"/>
                </a:cubicBezTo>
                <a:cubicBezTo>
                  <a:pt x="84142" y="92010"/>
                  <a:pt x="84852" y="93297"/>
                  <a:pt x="85917" y="94262"/>
                </a:cubicBezTo>
                <a:cubicBezTo>
                  <a:pt x="87692" y="95549"/>
                  <a:pt x="89467" y="96193"/>
                  <a:pt x="91597" y="96193"/>
                </a:cubicBezTo>
                <a:cubicBezTo>
                  <a:pt x="93727" y="98123"/>
                  <a:pt x="95502" y="99731"/>
                  <a:pt x="97633" y="101018"/>
                </a:cubicBezTo>
                <a:cubicBezTo>
                  <a:pt x="97278" y="101340"/>
                  <a:pt x="97278" y="101340"/>
                  <a:pt x="97278" y="101340"/>
                </a:cubicBezTo>
                <a:cubicBezTo>
                  <a:pt x="94082" y="104557"/>
                  <a:pt x="88757" y="104557"/>
                  <a:pt x="85207" y="101340"/>
                </a:cubicBezTo>
                <a:cubicBezTo>
                  <a:pt x="83786" y="100053"/>
                  <a:pt x="83786" y="100053"/>
                  <a:pt x="83786" y="100053"/>
                </a:cubicBezTo>
                <a:cubicBezTo>
                  <a:pt x="65680" y="116461"/>
                  <a:pt x="65680" y="116461"/>
                  <a:pt x="65680" y="116461"/>
                </a:cubicBezTo>
                <a:cubicBezTo>
                  <a:pt x="64970" y="117104"/>
                  <a:pt x="64970" y="118391"/>
                  <a:pt x="65680" y="119034"/>
                </a:cubicBezTo>
                <a:cubicBezTo>
                  <a:pt x="66745" y="119999"/>
                  <a:pt x="68165" y="119999"/>
                  <a:pt x="68875" y="119034"/>
                </a:cubicBezTo>
                <a:cubicBezTo>
                  <a:pt x="83786" y="105522"/>
                  <a:pt x="83786" y="105522"/>
                  <a:pt x="83786" y="105522"/>
                </a:cubicBezTo>
                <a:cubicBezTo>
                  <a:pt x="88757" y="108739"/>
                  <a:pt x="95857" y="108418"/>
                  <a:pt x="100118" y="104235"/>
                </a:cubicBezTo>
                <a:cubicBezTo>
                  <a:pt x="100828" y="103592"/>
                  <a:pt x="100828" y="103592"/>
                  <a:pt x="100828" y="103592"/>
                </a:cubicBezTo>
                <a:cubicBezTo>
                  <a:pt x="100828" y="103592"/>
                  <a:pt x="101183" y="103592"/>
                  <a:pt x="101183" y="103592"/>
                </a:cubicBezTo>
                <a:cubicBezTo>
                  <a:pt x="103668" y="104879"/>
                  <a:pt x="106153" y="106166"/>
                  <a:pt x="108639" y="107131"/>
                </a:cubicBezTo>
                <a:cubicBezTo>
                  <a:pt x="111124" y="108096"/>
                  <a:pt x="114319" y="107453"/>
                  <a:pt x="116449" y="105522"/>
                </a:cubicBezTo>
                <a:cubicBezTo>
                  <a:pt x="118579" y="103592"/>
                  <a:pt x="118934" y="101018"/>
                  <a:pt x="117869" y="98445"/>
                </a:cubicBezTo>
                <a:cubicBezTo>
                  <a:pt x="116804" y="96193"/>
                  <a:pt x="115384" y="93941"/>
                  <a:pt x="113964" y="92010"/>
                </a:cubicBezTo>
                <a:close/>
                <a:moveTo>
                  <a:pt x="4615" y="33136"/>
                </a:moveTo>
                <a:cubicBezTo>
                  <a:pt x="7455" y="30884"/>
                  <a:pt x="7455" y="30884"/>
                  <a:pt x="7455" y="30884"/>
                </a:cubicBezTo>
                <a:cubicBezTo>
                  <a:pt x="20591" y="43109"/>
                  <a:pt x="20591" y="43109"/>
                  <a:pt x="20591" y="43109"/>
                </a:cubicBezTo>
                <a:cubicBezTo>
                  <a:pt x="21656" y="43753"/>
                  <a:pt x="23076" y="43753"/>
                  <a:pt x="23786" y="43109"/>
                </a:cubicBezTo>
                <a:cubicBezTo>
                  <a:pt x="24497" y="42144"/>
                  <a:pt x="24497" y="40857"/>
                  <a:pt x="23786" y="40214"/>
                </a:cubicBezTo>
                <a:cubicBezTo>
                  <a:pt x="10295" y="27989"/>
                  <a:pt x="10295" y="27989"/>
                  <a:pt x="10295" y="27989"/>
                </a:cubicBezTo>
                <a:cubicBezTo>
                  <a:pt x="13491" y="25093"/>
                  <a:pt x="13491" y="25093"/>
                  <a:pt x="13491" y="25093"/>
                </a:cubicBezTo>
                <a:cubicBezTo>
                  <a:pt x="19526" y="30563"/>
                  <a:pt x="19526" y="30563"/>
                  <a:pt x="19526" y="30563"/>
                </a:cubicBezTo>
                <a:cubicBezTo>
                  <a:pt x="20236" y="31528"/>
                  <a:pt x="21656" y="31528"/>
                  <a:pt x="22366" y="30563"/>
                </a:cubicBezTo>
                <a:cubicBezTo>
                  <a:pt x="23431" y="29919"/>
                  <a:pt x="23431" y="28632"/>
                  <a:pt x="22366" y="27989"/>
                </a:cubicBezTo>
                <a:cubicBezTo>
                  <a:pt x="16331" y="22520"/>
                  <a:pt x="16331" y="22520"/>
                  <a:pt x="16331" y="22520"/>
                </a:cubicBezTo>
                <a:cubicBezTo>
                  <a:pt x="19526" y="19624"/>
                  <a:pt x="19526" y="19624"/>
                  <a:pt x="19526" y="19624"/>
                </a:cubicBezTo>
                <a:cubicBezTo>
                  <a:pt x="29822" y="29276"/>
                  <a:pt x="29822" y="29276"/>
                  <a:pt x="29822" y="29276"/>
                </a:cubicBezTo>
                <a:cubicBezTo>
                  <a:pt x="30887" y="29919"/>
                  <a:pt x="32307" y="29919"/>
                  <a:pt x="33017" y="29276"/>
                </a:cubicBezTo>
                <a:cubicBezTo>
                  <a:pt x="33727" y="28310"/>
                  <a:pt x="33727" y="27024"/>
                  <a:pt x="33017" y="26380"/>
                </a:cubicBezTo>
                <a:cubicBezTo>
                  <a:pt x="22721" y="17050"/>
                  <a:pt x="22721" y="17050"/>
                  <a:pt x="22721" y="17050"/>
                </a:cubicBezTo>
                <a:cubicBezTo>
                  <a:pt x="25562" y="14155"/>
                  <a:pt x="25562" y="14155"/>
                  <a:pt x="25562" y="14155"/>
                </a:cubicBezTo>
                <a:cubicBezTo>
                  <a:pt x="39053" y="26380"/>
                  <a:pt x="39053" y="26380"/>
                  <a:pt x="39053" y="26380"/>
                </a:cubicBezTo>
                <a:cubicBezTo>
                  <a:pt x="39763" y="27024"/>
                  <a:pt x="41183" y="27024"/>
                  <a:pt x="42248" y="26380"/>
                </a:cubicBezTo>
                <a:cubicBezTo>
                  <a:pt x="42958" y="25415"/>
                  <a:pt x="42958" y="24450"/>
                  <a:pt x="42248" y="23485"/>
                </a:cubicBezTo>
                <a:cubicBezTo>
                  <a:pt x="28757" y="11260"/>
                  <a:pt x="28757" y="11260"/>
                  <a:pt x="28757" y="11260"/>
                </a:cubicBezTo>
                <a:cubicBezTo>
                  <a:pt x="31952" y="8686"/>
                  <a:pt x="31952" y="8686"/>
                  <a:pt x="31952" y="8686"/>
                </a:cubicBezTo>
                <a:cubicBezTo>
                  <a:pt x="36213" y="12546"/>
                  <a:pt x="36213" y="12546"/>
                  <a:pt x="36213" y="12546"/>
                </a:cubicBezTo>
                <a:cubicBezTo>
                  <a:pt x="37278" y="13512"/>
                  <a:pt x="38698" y="13512"/>
                  <a:pt x="39408" y="12546"/>
                </a:cubicBezTo>
                <a:cubicBezTo>
                  <a:pt x="40118" y="11903"/>
                  <a:pt x="40118" y="10616"/>
                  <a:pt x="39408" y="9973"/>
                </a:cubicBezTo>
                <a:cubicBezTo>
                  <a:pt x="34792" y="5790"/>
                  <a:pt x="34792" y="5790"/>
                  <a:pt x="34792" y="5790"/>
                </a:cubicBezTo>
                <a:cubicBezTo>
                  <a:pt x="36568" y="4182"/>
                  <a:pt x="36568" y="4182"/>
                  <a:pt x="36568" y="4182"/>
                </a:cubicBezTo>
                <a:cubicBezTo>
                  <a:pt x="56094" y="23485"/>
                  <a:pt x="56094" y="23485"/>
                  <a:pt x="56094" y="23485"/>
                </a:cubicBezTo>
                <a:cubicBezTo>
                  <a:pt x="25917" y="50831"/>
                  <a:pt x="25917" y="50831"/>
                  <a:pt x="25917" y="50831"/>
                </a:cubicBezTo>
                <a:lnTo>
                  <a:pt x="4615" y="33136"/>
                </a:lnTo>
                <a:close/>
                <a:moveTo>
                  <a:pt x="29112" y="53726"/>
                </a:moveTo>
                <a:cubicBezTo>
                  <a:pt x="59289" y="26380"/>
                  <a:pt x="59289" y="26380"/>
                  <a:pt x="59289" y="26380"/>
                </a:cubicBezTo>
                <a:cubicBezTo>
                  <a:pt x="67455" y="34101"/>
                  <a:pt x="67455" y="34101"/>
                  <a:pt x="67455" y="34101"/>
                </a:cubicBezTo>
                <a:cubicBezTo>
                  <a:pt x="37633" y="61126"/>
                  <a:pt x="37633" y="61126"/>
                  <a:pt x="37633" y="61126"/>
                </a:cubicBezTo>
                <a:lnTo>
                  <a:pt x="29112" y="53726"/>
                </a:lnTo>
                <a:close/>
                <a:moveTo>
                  <a:pt x="66745" y="54691"/>
                </a:moveTo>
                <a:cubicBezTo>
                  <a:pt x="67100" y="55978"/>
                  <a:pt x="67455" y="57265"/>
                  <a:pt x="68165" y="58230"/>
                </a:cubicBezTo>
                <a:cubicBezTo>
                  <a:pt x="64615" y="61769"/>
                  <a:pt x="64615" y="61769"/>
                  <a:pt x="64615" y="61769"/>
                </a:cubicBezTo>
                <a:cubicBezTo>
                  <a:pt x="64260" y="61769"/>
                  <a:pt x="64260" y="61769"/>
                  <a:pt x="64260" y="62091"/>
                </a:cubicBezTo>
                <a:cubicBezTo>
                  <a:pt x="63195" y="61126"/>
                  <a:pt x="61775" y="60804"/>
                  <a:pt x="60355" y="60482"/>
                </a:cubicBezTo>
                <a:cubicBezTo>
                  <a:pt x="57869" y="60482"/>
                  <a:pt x="55384" y="61126"/>
                  <a:pt x="53609" y="62734"/>
                </a:cubicBezTo>
                <a:cubicBezTo>
                  <a:pt x="48994" y="66916"/>
                  <a:pt x="48994" y="66916"/>
                  <a:pt x="48994" y="66916"/>
                </a:cubicBezTo>
                <a:cubicBezTo>
                  <a:pt x="47573" y="68203"/>
                  <a:pt x="45088" y="68203"/>
                  <a:pt x="43668" y="66916"/>
                </a:cubicBezTo>
                <a:cubicBezTo>
                  <a:pt x="40473" y="64021"/>
                  <a:pt x="40473" y="64021"/>
                  <a:pt x="40473" y="64021"/>
                </a:cubicBezTo>
                <a:cubicBezTo>
                  <a:pt x="70295" y="36675"/>
                  <a:pt x="70295" y="36675"/>
                  <a:pt x="70295" y="36675"/>
                </a:cubicBezTo>
                <a:cubicBezTo>
                  <a:pt x="73846" y="39892"/>
                  <a:pt x="73846" y="39892"/>
                  <a:pt x="73846" y="39892"/>
                </a:cubicBezTo>
                <a:cubicBezTo>
                  <a:pt x="73846" y="39571"/>
                  <a:pt x="73846" y="39571"/>
                  <a:pt x="73846" y="39571"/>
                </a:cubicBezTo>
                <a:cubicBezTo>
                  <a:pt x="75266" y="41179"/>
                  <a:pt x="75266" y="43109"/>
                  <a:pt x="73846" y="44718"/>
                </a:cubicBezTo>
                <a:cubicBezTo>
                  <a:pt x="68875" y="48900"/>
                  <a:pt x="68875" y="48900"/>
                  <a:pt x="68875" y="48900"/>
                </a:cubicBezTo>
                <a:cubicBezTo>
                  <a:pt x="67455" y="50509"/>
                  <a:pt x="66390" y="52439"/>
                  <a:pt x="66745" y="54691"/>
                </a:cubicBezTo>
                <a:close/>
                <a:moveTo>
                  <a:pt x="92307" y="92332"/>
                </a:moveTo>
                <a:cubicBezTo>
                  <a:pt x="91952" y="92332"/>
                  <a:pt x="91597" y="92332"/>
                  <a:pt x="91597" y="92332"/>
                </a:cubicBezTo>
                <a:cubicBezTo>
                  <a:pt x="90887" y="92332"/>
                  <a:pt x="89467" y="92010"/>
                  <a:pt x="88757" y="91367"/>
                </a:cubicBezTo>
                <a:cubicBezTo>
                  <a:pt x="87692" y="90402"/>
                  <a:pt x="87692" y="88471"/>
                  <a:pt x="88757" y="87506"/>
                </a:cubicBezTo>
                <a:cubicBezTo>
                  <a:pt x="99053" y="78176"/>
                  <a:pt x="99053" y="78176"/>
                  <a:pt x="99053" y="78176"/>
                </a:cubicBezTo>
                <a:cubicBezTo>
                  <a:pt x="100118" y="77533"/>
                  <a:pt x="100118" y="76246"/>
                  <a:pt x="99053" y="75281"/>
                </a:cubicBezTo>
                <a:cubicBezTo>
                  <a:pt x="98343" y="74638"/>
                  <a:pt x="96923" y="74638"/>
                  <a:pt x="96213" y="75281"/>
                </a:cubicBezTo>
                <a:cubicBezTo>
                  <a:pt x="85917" y="84611"/>
                  <a:pt x="85917" y="84611"/>
                  <a:pt x="85917" y="84611"/>
                </a:cubicBezTo>
                <a:cubicBezTo>
                  <a:pt x="84142" y="86219"/>
                  <a:pt x="84142" y="86219"/>
                  <a:pt x="84142" y="86219"/>
                </a:cubicBezTo>
                <a:cubicBezTo>
                  <a:pt x="83076" y="87184"/>
                  <a:pt x="80946" y="87184"/>
                  <a:pt x="79881" y="86219"/>
                </a:cubicBezTo>
                <a:cubicBezTo>
                  <a:pt x="78816" y="84932"/>
                  <a:pt x="78816" y="83324"/>
                  <a:pt x="79881" y="82037"/>
                </a:cubicBezTo>
                <a:cubicBezTo>
                  <a:pt x="81656" y="80750"/>
                  <a:pt x="81656" y="80750"/>
                  <a:pt x="81656" y="80750"/>
                </a:cubicBezTo>
                <a:cubicBezTo>
                  <a:pt x="91597" y="71420"/>
                  <a:pt x="91597" y="71420"/>
                  <a:pt x="91597" y="71420"/>
                </a:cubicBezTo>
                <a:cubicBezTo>
                  <a:pt x="92662" y="70777"/>
                  <a:pt x="92662" y="69490"/>
                  <a:pt x="91597" y="68847"/>
                </a:cubicBezTo>
                <a:cubicBezTo>
                  <a:pt x="90887" y="67882"/>
                  <a:pt x="89467" y="67882"/>
                  <a:pt x="88402" y="68525"/>
                </a:cubicBezTo>
                <a:cubicBezTo>
                  <a:pt x="78461" y="77855"/>
                  <a:pt x="78461" y="77855"/>
                  <a:pt x="78461" y="77855"/>
                </a:cubicBezTo>
                <a:cubicBezTo>
                  <a:pt x="77041" y="78820"/>
                  <a:pt x="74911" y="78820"/>
                  <a:pt x="73846" y="77855"/>
                </a:cubicBezTo>
                <a:cubicBezTo>
                  <a:pt x="72781" y="76568"/>
                  <a:pt x="72781" y="74959"/>
                  <a:pt x="73846" y="73672"/>
                </a:cubicBezTo>
                <a:cubicBezTo>
                  <a:pt x="78816" y="69490"/>
                  <a:pt x="78816" y="69490"/>
                  <a:pt x="78816" y="69490"/>
                </a:cubicBezTo>
                <a:cubicBezTo>
                  <a:pt x="84142" y="64664"/>
                  <a:pt x="84142" y="64664"/>
                  <a:pt x="84142" y="64664"/>
                </a:cubicBezTo>
                <a:cubicBezTo>
                  <a:pt x="88402" y="60482"/>
                  <a:pt x="95147" y="60482"/>
                  <a:pt x="99408" y="64343"/>
                </a:cubicBezTo>
                <a:cubicBezTo>
                  <a:pt x="111124" y="74959"/>
                  <a:pt x="111124" y="74959"/>
                  <a:pt x="111124" y="74959"/>
                </a:cubicBezTo>
                <a:cubicBezTo>
                  <a:pt x="115384" y="78820"/>
                  <a:pt x="115384" y="85254"/>
                  <a:pt x="111124" y="89115"/>
                </a:cubicBezTo>
                <a:cubicBezTo>
                  <a:pt x="110059" y="90402"/>
                  <a:pt x="110059" y="90402"/>
                  <a:pt x="110059" y="90402"/>
                </a:cubicBezTo>
                <a:cubicBezTo>
                  <a:pt x="106153" y="93619"/>
                  <a:pt x="106153" y="93619"/>
                  <a:pt x="106153" y="93619"/>
                </a:cubicBezTo>
                <a:cubicBezTo>
                  <a:pt x="104733" y="94906"/>
                  <a:pt x="102958" y="94906"/>
                  <a:pt x="101538" y="93619"/>
                </a:cubicBezTo>
                <a:cubicBezTo>
                  <a:pt x="100473" y="92654"/>
                  <a:pt x="100473" y="90723"/>
                  <a:pt x="101538" y="89758"/>
                </a:cubicBezTo>
                <a:cubicBezTo>
                  <a:pt x="106863" y="84932"/>
                  <a:pt x="106863" y="84932"/>
                  <a:pt x="106863" y="84932"/>
                </a:cubicBezTo>
                <a:cubicBezTo>
                  <a:pt x="107573" y="84289"/>
                  <a:pt x="107573" y="83002"/>
                  <a:pt x="106863" y="82359"/>
                </a:cubicBezTo>
                <a:cubicBezTo>
                  <a:pt x="106153" y="81715"/>
                  <a:pt x="104378" y="81394"/>
                  <a:pt x="103668" y="82037"/>
                </a:cubicBezTo>
                <a:cubicBezTo>
                  <a:pt x="98343" y="86863"/>
                  <a:pt x="98343" y="86863"/>
                  <a:pt x="98343" y="86863"/>
                </a:cubicBezTo>
                <a:cubicBezTo>
                  <a:pt x="93372" y="91367"/>
                  <a:pt x="93372" y="91367"/>
                  <a:pt x="93372" y="91367"/>
                </a:cubicBezTo>
                <a:cubicBezTo>
                  <a:pt x="93017" y="91689"/>
                  <a:pt x="92662" y="92010"/>
                  <a:pt x="92307" y="92332"/>
                </a:cubicBezTo>
                <a:close/>
                <a:moveTo>
                  <a:pt x="113254" y="102949"/>
                </a:moveTo>
                <a:cubicBezTo>
                  <a:pt x="112544" y="103592"/>
                  <a:pt x="111124" y="103914"/>
                  <a:pt x="110059" y="103270"/>
                </a:cubicBezTo>
                <a:cubicBezTo>
                  <a:pt x="104733" y="101340"/>
                  <a:pt x="99763" y="98123"/>
                  <a:pt x="95857" y="94584"/>
                </a:cubicBezTo>
                <a:cubicBezTo>
                  <a:pt x="95857" y="94262"/>
                  <a:pt x="96213" y="94262"/>
                  <a:pt x="96213" y="94262"/>
                </a:cubicBezTo>
                <a:cubicBezTo>
                  <a:pt x="96923" y="93941"/>
                  <a:pt x="96923" y="93941"/>
                  <a:pt x="96923" y="93941"/>
                </a:cubicBezTo>
                <a:cubicBezTo>
                  <a:pt x="97278" y="94584"/>
                  <a:pt x="97633" y="95549"/>
                  <a:pt x="98343" y="96193"/>
                </a:cubicBezTo>
                <a:cubicBezTo>
                  <a:pt x="101538" y="98766"/>
                  <a:pt x="106153" y="98766"/>
                  <a:pt x="108994" y="96193"/>
                </a:cubicBezTo>
                <a:cubicBezTo>
                  <a:pt x="110769" y="94584"/>
                  <a:pt x="110769" y="94584"/>
                  <a:pt x="110769" y="94584"/>
                </a:cubicBezTo>
                <a:cubicBezTo>
                  <a:pt x="112189" y="96193"/>
                  <a:pt x="113254" y="98123"/>
                  <a:pt x="113964" y="100053"/>
                </a:cubicBezTo>
                <a:cubicBezTo>
                  <a:pt x="114319" y="101018"/>
                  <a:pt x="113964" y="101983"/>
                  <a:pt x="113254" y="102949"/>
                </a:cubicBezTo>
                <a:close/>
                <a:moveTo>
                  <a:pt x="43313" y="42144"/>
                </a:moveTo>
                <a:cubicBezTo>
                  <a:pt x="32662" y="52117"/>
                  <a:pt x="32662" y="52117"/>
                  <a:pt x="32662" y="52117"/>
                </a:cubicBezTo>
                <a:cubicBezTo>
                  <a:pt x="31597" y="52761"/>
                  <a:pt x="31597" y="54048"/>
                  <a:pt x="32662" y="55013"/>
                </a:cubicBezTo>
                <a:cubicBezTo>
                  <a:pt x="33372" y="55656"/>
                  <a:pt x="34792" y="55656"/>
                  <a:pt x="35502" y="55013"/>
                </a:cubicBezTo>
                <a:cubicBezTo>
                  <a:pt x="46508" y="45040"/>
                  <a:pt x="46508" y="45040"/>
                  <a:pt x="46508" y="45040"/>
                </a:cubicBezTo>
                <a:cubicBezTo>
                  <a:pt x="47218" y="44075"/>
                  <a:pt x="47218" y="43109"/>
                  <a:pt x="46508" y="42144"/>
                </a:cubicBezTo>
                <a:cubicBezTo>
                  <a:pt x="45798" y="41501"/>
                  <a:pt x="44378" y="41501"/>
                  <a:pt x="43313" y="42144"/>
                </a:cubicBezTo>
                <a:close/>
                <a:moveTo>
                  <a:pt x="51834" y="34423"/>
                </a:moveTo>
                <a:cubicBezTo>
                  <a:pt x="48994" y="37319"/>
                  <a:pt x="48994" y="37319"/>
                  <a:pt x="48994" y="37319"/>
                </a:cubicBezTo>
                <a:cubicBezTo>
                  <a:pt x="47928" y="37962"/>
                  <a:pt x="47928" y="39249"/>
                  <a:pt x="48994" y="39892"/>
                </a:cubicBezTo>
                <a:cubicBezTo>
                  <a:pt x="49704" y="40857"/>
                  <a:pt x="51124" y="40857"/>
                  <a:pt x="51834" y="39892"/>
                </a:cubicBezTo>
                <a:cubicBezTo>
                  <a:pt x="55029" y="37319"/>
                  <a:pt x="55029" y="37319"/>
                  <a:pt x="55029" y="37319"/>
                </a:cubicBezTo>
                <a:cubicBezTo>
                  <a:pt x="55739" y="36675"/>
                  <a:pt x="55739" y="35388"/>
                  <a:pt x="55029" y="34423"/>
                </a:cubicBezTo>
                <a:cubicBezTo>
                  <a:pt x="53964" y="33780"/>
                  <a:pt x="52899" y="33780"/>
                  <a:pt x="51834" y="3442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89424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calu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Escalus.thmx</Template>
  <TotalTime>1978</TotalTime>
  <Words>347</Words>
  <Application>Microsoft Macintosh PowerPoint</Application>
  <PresentationFormat>On-screen Show (16:9)</PresentationFormat>
  <Paragraphs>80</Paragraphs>
  <Slides>14</Slides>
  <Notes>9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Escalus</vt:lpstr>
      <vt:lpstr>E.S.H.S. Robotics Club</vt:lpstr>
      <vt:lpstr>Who are we?</vt:lpstr>
      <vt:lpstr>Who are we?</vt:lpstr>
      <vt:lpstr>PowerPoint Presentation</vt:lpstr>
      <vt:lpstr>What is VRC?</vt:lpstr>
      <vt:lpstr>Portion of the Official Trailer Video</vt:lpstr>
      <vt:lpstr>What is FRC?</vt:lpstr>
      <vt:lpstr>What is the Marketing Team?</vt:lpstr>
      <vt:lpstr>Perks</vt:lpstr>
      <vt:lpstr>Preview</vt:lpstr>
      <vt:lpstr>PowerPoint Presentation</vt:lpstr>
      <vt:lpstr>Join the vibrant E.S.H.S. Robotics community!</vt:lpstr>
      <vt:lpstr>Starting September 7, Thursday</vt:lpstr>
      <vt:lpstr>STARTING SEPTEMBER 7, THURSDAY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</dc:creator>
  <cp:lastModifiedBy>Edwin</cp:lastModifiedBy>
  <cp:revision>53</cp:revision>
  <dcterms:created xsi:type="dcterms:W3CDTF">2017-07-23T00:51:05Z</dcterms:created>
  <dcterms:modified xsi:type="dcterms:W3CDTF">2017-09-07T01:40:56Z</dcterms:modified>
</cp:coreProperties>
</file>